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gif" ContentType="image/gi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57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9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CBF93-A761-F849-9911-5D1107BB895D}" type="datetimeFigureOut">
              <a:rPr lang="en-US" smtClean="0"/>
              <a:pPr/>
              <a:t>12/10/11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5A6F7-70A1-A14E-AAB4-7FAFA709E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Paper or Plastic?</a:t>
            </a:r>
            <a:br>
              <a:rPr lang="en-US" dirty="0" smtClean="0"/>
            </a:br>
            <a:r>
              <a:rPr lang="en-US" dirty="0" smtClean="0"/>
              <a:t>Or neither?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Brianne Eatchel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aper bag machine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4974" r="-14974"/>
          <a:stretch>
            <a:fillRect/>
          </a:stretch>
        </p:blipFill>
        <p:spPr/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aper bag.gif"/>
          <p:cNvPicPr>
            <a:picLocks noGrp="1" noChangeAspect="1"/>
          </p:cNvPicPr>
          <p:nvPr>
            <p:ph idx="1"/>
          </p:nvPr>
        </p:nvPicPr>
        <p:blipFill>
          <a:blip r:embed="rId2"/>
          <a:srcRect l="-77333" r="-77333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ellats.gif"/>
          <p:cNvPicPr>
            <a:picLocks noGrp="1" noChangeAspect="1"/>
          </p:cNvPicPr>
          <p:nvPr>
            <p:ph idx="1"/>
          </p:nvPr>
        </p:nvPicPr>
        <p:blipFill>
          <a:blip r:embed="rId2"/>
          <a:srcRect l="-40915" r="-40915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lastic bag.jpg"/>
          <p:cNvPicPr>
            <a:picLocks noGrp="1" noChangeAspect="1"/>
          </p:cNvPicPr>
          <p:nvPr>
            <p:ph idx="1"/>
          </p:nvPr>
        </p:nvPicPr>
        <p:blipFill>
          <a:blip r:embed="rId2"/>
          <a:srcRect l="-40915" r="-40915"/>
          <a:stretch>
            <a:fillRect/>
          </a:stretch>
        </p:blipFill>
        <p:spPr/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lasticbag1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0441" r="-10441"/>
          <a:stretch>
            <a:fillRect/>
          </a:stretch>
        </p:blipFill>
        <p:spPr/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001plasticbag1dm_800x517.jpg"/>
          <p:cNvPicPr>
            <a:picLocks noGrp="1" noChangeAspect="1"/>
          </p:cNvPicPr>
          <p:nvPr>
            <p:ph idx="1"/>
          </p:nvPr>
        </p:nvPicPr>
        <p:blipFill>
          <a:blip r:embed="rId2"/>
          <a:srcRect l="-8754" r="-8754"/>
          <a:stretch>
            <a:fillRect/>
          </a:stretch>
        </p:blipFill>
        <p:spPr/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11</Words>
  <Application>Microsoft Macintosh PowerPoint</Application>
  <PresentationFormat>On-screen Show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Paper or Plastic? Or neither?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or Plastic? Or neither?</dc:title>
  <dc:creator>Brianne Eatchel</dc:creator>
  <cp:lastModifiedBy>Brianne Eatchel</cp:lastModifiedBy>
  <cp:revision>3</cp:revision>
  <dcterms:created xsi:type="dcterms:W3CDTF">2011-12-11T02:30:10Z</dcterms:created>
  <dcterms:modified xsi:type="dcterms:W3CDTF">2011-12-11T02:30:39Z</dcterms:modified>
</cp:coreProperties>
</file>