
<file path=[Content_Types].xml><?xml version="1.0" encoding="utf-8"?>
<Types xmlns="http://schemas.openxmlformats.org/package/2006/content-types">
  <Default ContentType="image/jpeg" Extension="jpg"/>
  <Default ContentType="application/vnd.openxmlformats-package.relationships+xml" Extension="rels"/>
  <Default ContentType="application/xml" Extension="xml"/>
  <Default ContentType="image/gif" Extension="gif"/>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3.xml"/>
  <Override ContentType="application/vnd.openxmlformats-officedocument.presentationml.notesSlide+xml" PartName="/ppt/notesSlides/notesSlide16.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6.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4.xml"/>
  <Override ContentType="application/vnd.openxmlformats-officedocument.presentationml.slide+xml" PartName="/ppt/slides/slide10.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5.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21" Type="http://schemas.openxmlformats.org/officeDocument/2006/relationships/slide" Target="slides/slide16.xml"/><Relationship Id="rId2" Type="http://schemas.openxmlformats.org/officeDocument/2006/relationships/presProps" Target="presProps.xml"/><Relationship Id="rId12" Type="http://schemas.openxmlformats.org/officeDocument/2006/relationships/slide" Target="slides/slide7.xml"/><Relationship Id="rId13" Type="http://schemas.openxmlformats.org/officeDocument/2006/relationships/slide" Target="slides/slide8.xml"/><Relationship Id="rId1" Type="http://schemas.openxmlformats.org/officeDocument/2006/relationships/theme" Target="theme/theme1.xml"/><Relationship Id="rId4" Type="http://schemas.openxmlformats.org/officeDocument/2006/relationships/slideMaster" Target="slideMasters/slideMaster1.xml"/><Relationship Id="rId10" Type="http://schemas.openxmlformats.org/officeDocument/2006/relationships/slide" Target="slides/slide5.xml"/><Relationship Id="rId3" Type="http://schemas.openxmlformats.org/officeDocument/2006/relationships/tableStyles" Target="tableStyles.xml"/><Relationship Id="rId11" Type="http://schemas.openxmlformats.org/officeDocument/2006/relationships/slide" Target="slides/slide6.xml"/><Relationship Id="rId20" Type="http://schemas.openxmlformats.org/officeDocument/2006/relationships/slide" Target="slides/slide15.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 name="Shape 26"/>
        <p:cNvGrpSpPr/>
        <p:nvPr/>
      </p:nvGrpSpPr>
      <p:grpSpPr>
        <a:xfrm>
          <a:off x="0" y="0"/>
          <a:ext cx="0" cy="0"/>
          <a:chOff x="0" y="0"/>
          <a:chExt cx="0" cy="0"/>
        </a:xfrm>
      </p:grpSpPr>
      <p:sp>
        <p:nvSpPr>
          <p:cNvPr id="27" name="Shape 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8" name="Shape 2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1" name="Shape 9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0" name="Shape 10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7" name="Shape 10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6" name="Shape 11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2" name="Shape 12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8" name="Shape 1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4" name="Shape 13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 name="Shape 33"/>
        <p:cNvGrpSpPr/>
        <p:nvPr/>
      </p:nvGrpSpPr>
      <p:grpSpPr>
        <a:xfrm>
          <a:off x="0" y="0"/>
          <a:ext cx="0" cy="0"/>
          <a:chOff x="0" y="0"/>
          <a:chExt cx="0" cy="0"/>
        </a:xfrm>
      </p:grpSpPr>
      <p:sp>
        <p:nvSpPr>
          <p:cNvPr id="34" name="Shape 3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5" name="Shape 3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 name="Shape 39"/>
        <p:cNvGrpSpPr/>
        <p:nvPr/>
      </p:nvGrpSpPr>
      <p:grpSpPr>
        <a:xfrm>
          <a:off x="0" y="0"/>
          <a:ext cx="0" cy="0"/>
          <a:chOff x="0" y="0"/>
          <a:chExt cx="0" cy="0"/>
        </a:xfrm>
      </p:grpSpPr>
      <p:sp>
        <p:nvSpPr>
          <p:cNvPr id="40" name="Shape 4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1" name="Shape 4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2" name="Shape 5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8" name="Shape 5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4" name="Shape 6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0" name="Shape 7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4" name="Shape 8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x="0" y="0"/>
          <a:ext cx="0" cy="0"/>
          <a:chOff x="0" y="0"/>
          <a:chExt cx="0" cy="0"/>
        </a:xfrm>
      </p:grpSpPr>
      <p:sp>
        <p:nvSpPr>
          <p:cNvPr id="8" name="Shape 8"/>
          <p:cNvSpPr txBox="1"/>
          <p:nvPr>
            <p:ph idx="1" type="subTitle"/>
          </p:nvPr>
        </p:nvSpPr>
        <p:spPr>
          <a:xfrm>
            <a:off x="685800" y="2840053"/>
            <a:ext cx="7772400" cy="784799"/>
          </a:xfrm>
          <a:prstGeom prst="rect">
            <a:avLst/>
          </a:prstGeom>
        </p:spPr>
        <p:txBody>
          <a:bodyPr anchorCtr="0" anchor="t" bIns="91425" lIns="91425" rIns="91425" tIns="91425"/>
          <a:lstStyle>
            <a:lvl1pPr algn="ctr">
              <a:spcBef>
                <a:spcPts val="0"/>
              </a:spcBef>
              <a:buClr>
                <a:schemeClr val="lt2"/>
              </a:buClr>
              <a:buNone/>
              <a:defRPr>
                <a:solidFill>
                  <a:schemeClr val="lt2"/>
                </a:solidFill>
              </a:defRPr>
            </a:lvl1pPr>
            <a:lvl2pPr algn="ctr">
              <a:spcBef>
                <a:spcPts val="0"/>
              </a:spcBef>
              <a:buClr>
                <a:schemeClr val="lt2"/>
              </a:buClr>
              <a:buSzPct val="100000"/>
              <a:buNone/>
              <a:defRPr sz="3000">
                <a:solidFill>
                  <a:schemeClr val="lt2"/>
                </a:solidFill>
              </a:defRPr>
            </a:lvl2pPr>
            <a:lvl3pPr algn="ctr">
              <a:spcBef>
                <a:spcPts val="0"/>
              </a:spcBef>
              <a:buClr>
                <a:schemeClr val="lt2"/>
              </a:buClr>
              <a:buSzPct val="100000"/>
              <a:buNone/>
              <a:defRPr sz="3000">
                <a:solidFill>
                  <a:schemeClr val="lt2"/>
                </a:solidFill>
              </a:defRPr>
            </a:lvl3pPr>
            <a:lvl4pPr algn="ctr">
              <a:spcBef>
                <a:spcPts val="0"/>
              </a:spcBef>
              <a:buClr>
                <a:schemeClr val="lt2"/>
              </a:buClr>
              <a:buSzPct val="100000"/>
              <a:buNone/>
              <a:defRPr sz="3000">
                <a:solidFill>
                  <a:schemeClr val="lt2"/>
                </a:solidFill>
              </a:defRPr>
            </a:lvl4pPr>
            <a:lvl5pPr algn="ctr">
              <a:spcBef>
                <a:spcPts val="0"/>
              </a:spcBef>
              <a:buClr>
                <a:schemeClr val="lt2"/>
              </a:buClr>
              <a:buSzPct val="100000"/>
              <a:buNone/>
              <a:defRPr sz="3000">
                <a:solidFill>
                  <a:schemeClr val="lt2"/>
                </a:solidFill>
              </a:defRPr>
            </a:lvl5pPr>
            <a:lvl6pPr algn="ctr">
              <a:spcBef>
                <a:spcPts val="0"/>
              </a:spcBef>
              <a:buClr>
                <a:schemeClr val="lt2"/>
              </a:buClr>
              <a:buSzPct val="100000"/>
              <a:buNone/>
              <a:defRPr sz="3000">
                <a:solidFill>
                  <a:schemeClr val="lt2"/>
                </a:solidFill>
              </a:defRPr>
            </a:lvl6pPr>
            <a:lvl7pPr algn="ctr">
              <a:spcBef>
                <a:spcPts val="0"/>
              </a:spcBef>
              <a:buClr>
                <a:schemeClr val="lt2"/>
              </a:buClr>
              <a:buSzPct val="100000"/>
              <a:buNone/>
              <a:defRPr sz="3000">
                <a:solidFill>
                  <a:schemeClr val="lt2"/>
                </a:solidFill>
              </a:defRPr>
            </a:lvl7pPr>
            <a:lvl8pPr algn="ctr">
              <a:spcBef>
                <a:spcPts val="0"/>
              </a:spcBef>
              <a:buClr>
                <a:schemeClr val="lt2"/>
              </a:buClr>
              <a:buSzPct val="100000"/>
              <a:buNone/>
              <a:defRPr sz="3000">
                <a:solidFill>
                  <a:schemeClr val="lt2"/>
                </a:solidFill>
              </a:defRPr>
            </a:lvl8pPr>
            <a:lvl9pPr algn="ctr">
              <a:spcBef>
                <a:spcPts val="0"/>
              </a:spcBef>
              <a:buClr>
                <a:schemeClr val="lt2"/>
              </a:buClr>
              <a:buSzPct val="100000"/>
              <a:buNone/>
              <a:defRPr sz="3000">
                <a:solidFill>
                  <a:schemeClr val="lt2"/>
                </a:solidFill>
              </a:defRPr>
            </a:lvl9pPr>
          </a:lstStyle>
          <a:p/>
        </p:txBody>
      </p:sp>
      <p:sp>
        <p:nvSpPr>
          <p:cNvPr id="9" name="Shape 9"/>
          <p:cNvSpPr txBox="1"/>
          <p:nvPr>
            <p:ph type="ctrTitle"/>
          </p:nvPr>
        </p:nvSpPr>
        <p:spPr>
          <a:xfrm>
            <a:off x="685800" y="1583342"/>
            <a:ext cx="7772400" cy="1159799"/>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x="0" y="0"/>
          <a:ext cx="0" cy="0"/>
          <a:chOff x="0" y="0"/>
          <a:chExt cx="0" cy="0"/>
        </a:xfrm>
      </p:grpSpPr>
      <p:sp>
        <p:nvSpPr>
          <p:cNvPr id="11" name="Shape 11"/>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x="457200" y="1200150"/>
            <a:ext cx="82296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x="0" y="0"/>
          <a:ext cx="0" cy="0"/>
          <a:chOff x="0" y="0"/>
          <a:chExt cx="0" cy="0"/>
        </a:xfrm>
      </p:grpSpPr>
      <p:sp>
        <p:nvSpPr>
          <p:cNvPr id="14" name="Shape 14"/>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x="457200"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x="4692273"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x="0" y="0"/>
          <a:ext cx="0" cy="0"/>
          <a:chOff x="0" y="0"/>
          <a:chExt cx="0" cy="0"/>
        </a:xfrm>
      </p:grpSpPr>
      <p:sp>
        <p:nvSpPr>
          <p:cNvPr id="18" name="Shape 18"/>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x="0" y="0"/>
          <a:ext cx="0" cy="0"/>
          <a:chOff x="0" y="0"/>
          <a:chExt cx="0" cy="0"/>
        </a:xfrm>
      </p:grpSpPr>
      <p:sp>
        <p:nvSpPr>
          <p:cNvPr id="20" name="Shape 20"/>
          <p:cNvSpPr txBox="1"/>
          <p:nvPr>
            <p:ph idx="1" type="body"/>
          </p:nvPr>
        </p:nvSpPr>
        <p:spPr>
          <a:xfrm>
            <a:off x="457200" y="4406309"/>
            <a:ext cx="8229600" cy="519599"/>
          </a:xfrm>
          <a:prstGeom prst="rect">
            <a:avLst/>
          </a:prstGeom>
        </p:spPr>
        <p:txBody>
          <a:bodyPr anchorCtr="0" anchor="t" bIns="91425" lIns="91425" rIns="91425" tIns="91425"/>
          <a:lstStyle>
            <a:lvl1pPr algn="ctr">
              <a:spcBef>
                <a:spcPts val="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100000">
              <a:schemeClr val="dk1"/>
            </a:gs>
          </a:gsLst>
          <a:path path="circle">
            <a:fillToRect b="50%" l="50%" r="50%" t="50%"/>
          </a:path>
          <a:tileRect/>
        </a:gra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b" bIns="91425" lIns="91425" rIns="91425" tIns="91425"/>
          <a:lstStyle>
            <a:lvl1pPr>
              <a:spcBef>
                <a:spcPts val="0"/>
              </a:spcBef>
              <a:buClr>
                <a:schemeClr val="lt1"/>
              </a:buClr>
              <a:buSzPct val="100000"/>
              <a:buNone/>
              <a:defRPr b="1" sz="3600">
                <a:solidFill>
                  <a:schemeClr val="lt1"/>
                </a:solidFill>
              </a:defRPr>
            </a:lvl1pPr>
            <a:lvl2pPr>
              <a:spcBef>
                <a:spcPts val="0"/>
              </a:spcBef>
              <a:buClr>
                <a:schemeClr val="lt1"/>
              </a:buClr>
              <a:buSzPct val="100000"/>
              <a:buNone/>
              <a:defRPr b="1" sz="3600">
                <a:solidFill>
                  <a:schemeClr val="lt1"/>
                </a:solidFill>
              </a:defRPr>
            </a:lvl2pPr>
            <a:lvl3pPr>
              <a:spcBef>
                <a:spcPts val="0"/>
              </a:spcBef>
              <a:buClr>
                <a:schemeClr val="lt1"/>
              </a:buClr>
              <a:buSzPct val="100000"/>
              <a:buNone/>
              <a:defRPr b="1" sz="3600">
                <a:solidFill>
                  <a:schemeClr val="lt1"/>
                </a:solidFill>
              </a:defRPr>
            </a:lvl3pPr>
            <a:lvl4pPr>
              <a:spcBef>
                <a:spcPts val="0"/>
              </a:spcBef>
              <a:buClr>
                <a:schemeClr val="lt1"/>
              </a:buClr>
              <a:buSzPct val="100000"/>
              <a:buNone/>
              <a:defRPr b="1" sz="3600">
                <a:solidFill>
                  <a:schemeClr val="lt1"/>
                </a:solidFill>
              </a:defRPr>
            </a:lvl4pPr>
            <a:lvl5pPr>
              <a:spcBef>
                <a:spcPts val="0"/>
              </a:spcBef>
              <a:buClr>
                <a:schemeClr val="lt1"/>
              </a:buClr>
              <a:buSzPct val="100000"/>
              <a:buNone/>
              <a:defRPr b="1" sz="3600">
                <a:solidFill>
                  <a:schemeClr val="lt1"/>
                </a:solidFill>
              </a:defRPr>
            </a:lvl5pPr>
            <a:lvl6pPr>
              <a:spcBef>
                <a:spcPts val="0"/>
              </a:spcBef>
              <a:buClr>
                <a:schemeClr val="lt1"/>
              </a:buClr>
              <a:buSzPct val="100000"/>
              <a:buNone/>
              <a:defRPr b="1" sz="3600">
                <a:solidFill>
                  <a:schemeClr val="lt1"/>
                </a:solidFill>
              </a:defRPr>
            </a:lvl6pPr>
            <a:lvl7pPr>
              <a:spcBef>
                <a:spcPts val="0"/>
              </a:spcBef>
              <a:buClr>
                <a:schemeClr val="lt1"/>
              </a:buClr>
              <a:buSzPct val="100000"/>
              <a:buNone/>
              <a:defRPr b="1" sz="3600">
                <a:solidFill>
                  <a:schemeClr val="lt1"/>
                </a:solidFill>
              </a:defRPr>
            </a:lvl7pPr>
            <a:lvl8pPr>
              <a:spcBef>
                <a:spcPts val="0"/>
              </a:spcBef>
              <a:buClr>
                <a:schemeClr val="lt1"/>
              </a:buClr>
              <a:buSzPct val="100000"/>
              <a:buNone/>
              <a:defRPr b="1" sz="3600">
                <a:solidFill>
                  <a:schemeClr val="lt1"/>
                </a:solidFill>
              </a:defRPr>
            </a:lvl8pPr>
            <a:lvl9pPr>
              <a:spcBef>
                <a:spcPts val="0"/>
              </a:spcBef>
              <a:buClr>
                <a:schemeClr val="lt1"/>
              </a:buClr>
              <a:buSzPct val="100000"/>
              <a:buNone/>
              <a:defRPr b="1" sz="3600">
                <a:solidFill>
                  <a:schemeClr val="lt1"/>
                </a:solidFill>
              </a:defRPr>
            </a:lvl9pPr>
          </a:lstStyle>
          <a:p/>
        </p:txBody>
      </p:sp>
      <p:sp>
        <p:nvSpPr>
          <p:cNvPr id="6" name="Shape 6"/>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a:spcBef>
                <a:spcPts val="600"/>
              </a:spcBef>
              <a:buClr>
                <a:schemeClr val="lt1"/>
              </a:buClr>
              <a:buSzPct val="100000"/>
              <a:defRPr sz="3000">
                <a:solidFill>
                  <a:schemeClr val="lt1"/>
                </a:solidFill>
              </a:defRPr>
            </a:lvl1pPr>
            <a:lvl2pPr>
              <a:spcBef>
                <a:spcPts val="480"/>
              </a:spcBef>
              <a:buClr>
                <a:schemeClr val="lt1"/>
              </a:buClr>
              <a:buSzPct val="100000"/>
              <a:defRPr sz="2400">
                <a:solidFill>
                  <a:schemeClr val="lt1"/>
                </a:solidFill>
              </a:defRPr>
            </a:lvl2pPr>
            <a:lvl3pPr>
              <a:spcBef>
                <a:spcPts val="480"/>
              </a:spcBef>
              <a:buClr>
                <a:schemeClr val="lt1"/>
              </a:buClr>
              <a:buSzPct val="100000"/>
              <a:defRPr sz="2400">
                <a:solidFill>
                  <a:schemeClr val="lt1"/>
                </a:solidFill>
              </a:defRPr>
            </a:lvl3pPr>
            <a:lvl4pPr>
              <a:spcBef>
                <a:spcPts val="360"/>
              </a:spcBef>
              <a:buClr>
                <a:schemeClr val="lt1"/>
              </a:buClr>
              <a:buSzPct val="100000"/>
              <a:defRPr sz="1800">
                <a:solidFill>
                  <a:schemeClr val="lt1"/>
                </a:solidFill>
              </a:defRPr>
            </a:lvl4pPr>
            <a:lvl5pPr>
              <a:spcBef>
                <a:spcPts val="360"/>
              </a:spcBef>
              <a:buClr>
                <a:schemeClr val="lt1"/>
              </a:buClr>
              <a:buSzPct val="100000"/>
              <a:defRPr sz="1800">
                <a:solidFill>
                  <a:schemeClr val="lt1"/>
                </a:solidFill>
              </a:defRPr>
            </a:lvl5pPr>
            <a:lvl6pPr>
              <a:spcBef>
                <a:spcPts val="360"/>
              </a:spcBef>
              <a:buClr>
                <a:schemeClr val="lt1"/>
              </a:buClr>
              <a:buSzPct val="100000"/>
              <a:defRPr sz="1800">
                <a:solidFill>
                  <a:schemeClr val="lt1"/>
                </a:solidFill>
              </a:defRPr>
            </a:lvl6pPr>
            <a:lvl7pPr>
              <a:spcBef>
                <a:spcPts val="360"/>
              </a:spcBef>
              <a:buClr>
                <a:schemeClr val="lt1"/>
              </a:buClr>
              <a:buSzPct val="100000"/>
              <a:defRPr sz="1800">
                <a:solidFill>
                  <a:schemeClr val="lt1"/>
                </a:solidFill>
              </a:defRPr>
            </a:lvl7pPr>
            <a:lvl8pPr>
              <a:spcBef>
                <a:spcPts val="360"/>
              </a:spcBef>
              <a:buClr>
                <a:schemeClr val="lt1"/>
              </a:buClr>
              <a:buSzPct val="100000"/>
              <a:defRPr sz="1800">
                <a:solidFill>
                  <a:schemeClr val="lt1"/>
                </a:solidFill>
              </a:defRPr>
            </a:lvl8pPr>
            <a:lvl9pPr>
              <a:spcBef>
                <a:spcPts val="360"/>
              </a:spcBef>
              <a:buClr>
                <a:schemeClr val="lt1"/>
              </a:buClr>
              <a:buSzPct val="100000"/>
              <a:defRPr sz="1800">
                <a:solidFill>
                  <a:schemeClr val="lt1"/>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3" Type="http://schemas.openxmlformats.org/officeDocument/2006/relationships/image" Target="../media/image00.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3" Type="http://schemas.openxmlformats.org/officeDocument/2006/relationships/image" Target="../media/image01.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jpg"/><Relationship Id="rId3" Type="http://schemas.openxmlformats.org/officeDocument/2006/relationships/image" Target="../media/image06.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g"/><Relationship Id="rId3" Type="http://schemas.openxmlformats.org/officeDocument/2006/relationships/image" Target="../media/image11.jpg"/><Relationship Id="rId5" Type="http://schemas.openxmlformats.org/officeDocument/2006/relationships/image" Target="../media/image10.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youtube.com/v/ECf35PVdIys" TargetMode="External"/><Relationship Id="rId5" Type="http://schemas.openxmlformats.org/officeDocument/2006/relationships/image" Target="../media/image12.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 Id="rId3" Type="http://schemas.openxmlformats.org/officeDocument/2006/relationships/image" Target="../media/image0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08.jpg"/><Relationship Id="rId3" Type="http://schemas.openxmlformats.org/officeDocument/2006/relationships/image" Target="../media/image04.jpg"/><Relationship Id="rId6" Type="http://schemas.openxmlformats.org/officeDocument/2006/relationships/image" Target="../media/image02.jpg"/><Relationship Id="rId5" Type="http://schemas.openxmlformats.org/officeDocument/2006/relationships/image" Target="../media/image0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3" Type="http://schemas.openxmlformats.org/officeDocument/2006/relationships/image" Target="../media/image0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3" Type="http://schemas.openxmlformats.org/officeDocument/2006/relationships/image" Target="../media/image0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 name="Shape 22"/>
        <p:cNvGrpSpPr/>
        <p:nvPr/>
      </p:nvGrpSpPr>
      <p:grpSpPr>
        <a:xfrm>
          <a:off x="0" y="0"/>
          <a:ext cx="0" cy="0"/>
          <a:chOff x="0" y="0"/>
          <a:chExt cx="0" cy="0"/>
        </a:xfrm>
      </p:grpSpPr>
      <p:sp>
        <p:nvSpPr>
          <p:cNvPr id="23" name="Shape 23"/>
          <p:cNvSpPr txBox="1"/>
          <p:nvPr>
            <p:ph type="ctrTitle"/>
          </p:nvPr>
        </p:nvSpPr>
        <p:spPr>
          <a:xfrm>
            <a:off x="685787" y="16317"/>
            <a:ext cx="7772400" cy="1159799"/>
          </a:xfrm>
          <a:prstGeom prst="rect">
            <a:avLst/>
          </a:prstGeom>
        </p:spPr>
        <p:txBody>
          <a:bodyPr anchorCtr="0" anchor="b" bIns="91425" lIns="91425" rIns="91425" tIns="91425">
            <a:noAutofit/>
          </a:bodyPr>
          <a:lstStyle/>
          <a:p>
            <a:pPr>
              <a:spcBef>
                <a:spcPts val="0"/>
              </a:spcBef>
              <a:buNone/>
            </a:pPr>
            <a:r>
              <a:rPr lang="en">
                <a:solidFill>
                  <a:srgbClr val="FFFFFF"/>
                </a:solidFill>
              </a:rPr>
              <a:t>Fences</a:t>
            </a:r>
          </a:p>
        </p:txBody>
      </p:sp>
      <p:sp>
        <p:nvSpPr>
          <p:cNvPr id="24" name="Shape 24"/>
          <p:cNvSpPr txBox="1"/>
          <p:nvPr>
            <p:ph idx="1" type="subTitle"/>
          </p:nvPr>
        </p:nvSpPr>
        <p:spPr>
          <a:xfrm>
            <a:off x="798525" y="3967403"/>
            <a:ext cx="7772400" cy="784799"/>
          </a:xfrm>
          <a:prstGeom prst="rect">
            <a:avLst/>
          </a:prstGeom>
        </p:spPr>
        <p:txBody>
          <a:bodyPr anchorCtr="0" anchor="t" bIns="91425" lIns="91425" rIns="91425" tIns="91425">
            <a:noAutofit/>
          </a:bodyPr>
          <a:lstStyle/>
          <a:p>
            <a:pPr>
              <a:spcBef>
                <a:spcPts val="0"/>
              </a:spcBef>
              <a:buNone/>
            </a:pPr>
            <a:r>
              <a:rPr lang="en" sz="4800">
                <a:solidFill>
                  <a:srgbClr val="EFEFEF"/>
                </a:solidFill>
              </a:rPr>
              <a:t>August Wilson</a:t>
            </a:r>
          </a:p>
        </p:txBody>
      </p:sp>
      <p:pic>
        <p:nvPicPr>
          <p:cNvPr id="25" name="Shape 25"/>
          <p:cNvPicPr preferRelativeResize="0"/>
          <p:nvPr/>
        </p:nvPicPr>
        <p:blipFill>
          <a:blip r:embed="rId3">
            <a:alphaModFix/>
          </a:blip>
          <a:stretch>
            <a:fillRect/>
          </a:stretch>
        </p:blipFill>
        <p:spPr>
          <a:xfrm>
            <a:off x="983925" y="1238388"/>
            <a:ext cx="7176125" cy="2666724"/>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457200" y="205978"/>
            <a:ext cx="8229600" cy="857400"/>
          </a:xfrm>
          <a:prstGeom prst="rect">
            <a:avLst/>
          </a:prstGeom>
        </p:spPr>
        <p:txBody>
          <a:bodyPr anchorCtr="0" anchor="b" bIns="91425" lIns="91425" rIns="91425" tIns="91425">
            <a:noAutofit/>
          </a:bodyPr>
          <a:lstStyle/>
          <a:p>
            <a:pPr algn="ctr">
              <a:spcBef>
                <a:spcPts val="0"/>
              </a:spcBef>
              <a:buNone/>
            </a:pPr>
            <a:r>
              <a:rPr lang="en"/>
              <a:t>Characters: Rose Maxson</a:t>
            </a:r>
          </a:p>
        </p:txBody>
      </p:sp>
      <p:sp>
        <p:nvSpPr>
          <p:cNvPr id="87" name="Shape 87"/>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42900" lvl="0" marL="457200" rtl="0">
              <a:spcBef>
                <a:spcPts val="0"/>
              </a:spcBef>
              <a:buClr>
                <a:schemeClr val="lt1"/>
              </a:buClr>
              <a:buSzPct val="100000"/>
              <a:buFont typeface="Arial"/>
              <a:buChar char="●"/>
            </a:pPr>
            <a:r>
              <a:rPr lang="en" sz="1800"/>
              <a:t>The name Rose</a:t>
            </a:r>
          </a:p>
          <a:p>
            <a:pPr indent="-342900" lvl="1" marL="914400" rtl="0">
              <a:spcBef>
                <a:spcPts val="0"/>
              </a:spcBef>
              <a:buClr>
                <a:schemeClr val="lt1"/>
              </a:buClr>
              <a:buSzPct val="100000"/>
              <a:buFont typeface="Courier New"/>
              <a:buChar char="o"/>
            </a:pPr>
            <a:r>
              <a:rPr lang="en" sz="1800"/>
              <a:t>Nurturing</a:t>
            </a:r>
          </a:p>
          <a:p>
            <a:pPr indent="-342900" lvl="1" marL="914400" rtl="0">
              <a:spcBef>
                <a:spcPts val="0"/>
              </a:spcBef>
              <a:buClr>
                <a:schemeClr val="lt1"/>
              </a:buClr>
              <a:buSzPct val="100000"/>
              <a:buFont typeface="Courier New"/>
              <a:buChar char="o"/>
            </a:pPr>
            <a:r>
              <a:rPr lang="en" sz="1800"/>
              <a:t>Loving</a:t>
            </a:r>
          </a:p>
          <a:p>
            <a:pPr indent="-342900" lvl="1" marL="914400" rtl="0">
              <a:spcBef>
                <a:spcPts val="0"/>
              </a:spcBef>
              <a:buClr>
                <a:schemeClr val="lt1"/>
              </a:buClr>
              <a:buSzPct val="100000"/>
              <a:buFont typeface="Courier New"/>
              <a:buChar char="o"/>
            </a:pPr>
            <a:r>
              <a:rPr lang="en" sz="1800"/>
              <a:t>Kindness</a:t>
            </a:r>
          </a:p>
          <a:p>
            <a:pPr indent="-342900" lvl="0" marL="457200" rtl="0">
              <a:spcBef>
                <a:spcPts val="0"/>
              </a:spcBef>
              <a:buClr>
                <a:schemeClr val="lt1"/>
              </a:buClr>
              <a:buSzPct val="100000"/>
              <a:buFont typeface="Arial"/>
              <a:buChar char="●"/>
            </a:pPr>
            <a:r>
              <a:rPr lang="en" sz="1800"/>
              <a:t>Compassion</a:t>
            </a:r>
          </a:p>
          <a:p>
            <a:pPr indent="-342900" lvl="1" marL="914400" rtl="0">
              <a:spcBef>
                <a:spcPts val="0"/>
              </a:spcBef>
              <a:buClr>
                <a:schemeClr val="lt1"/>
              </a:buClr>
              <a:buSzPct val="100000"/>
              <a:buFont typeface="Courier New"/>
              <a:buChar char="o"/>
            </a:pPr>
            <a:r>
              <a:rPr lang="en" sz="1800"/>
              <a:t>Judge of character</a:t>
            </a:r>
          </a:p>
          <a:p>
            <a:pPr indent="-342900" lvl="1" marL="914400" rtl="0">
              <a:spcBef>
                <a:spcPts val="0"/>
              </a:spcBef>
              <a:buClr>
                <a:schemeClr val="lt1"/>
              </a:buClr>
              <a:buSzPct val="100000"/>
              <a:buFont typeface="Courier New"/>
              <a:buChar char="o"/>
            </a:pPr>
            <a:r>
              <a:rPr lang="en" sz="1800"/>
              <a:t>Understanding</a:t>
            </a:r>
          </a:p>
          <a:p>
            <a:pPr indent="-342900" lvl="0" marL="457200" rtl="0">
              <a:spcBef>
                <a:spcPts val="0"/>
              </a:spcBef>
              <a:buClr>
                <a:schemeClr val="lt1"/>
              </a:buClr>
              <a:buSzPct val="100000"/>
              <a:buFont typeface="Arial"/>
              <a:buChar char="●"/>
            </a:pPr>
            <a:r>
              <a:rPr lang="en" sz="1800"/>
              <a:t>Hope</a:t>
            </a:r>
          </a:p>
          <a:p>
            <a:pPr indent="-342900" lvl="1" marL="914400" rtl="0">
              <a:spcBef>
                <a:spcPts val="0"/>
              </a:spcBef>
              <a:buClr>
                <a:schemeClr val="lt1"/>
              </a:buClr>
              <a:buSzPct val="100000"/>
              <a:buFont typeface="Courier New"/>
              <a:buChar char="o"/>
            </a:pPr>
            <a:r>
              <a:rPr lang="en" sz="1800"/>
              <a:t>For the future</a:t>
            </a:r>
          </a:p>
          <a:p>
            <a:pPr indent="-342900" lvl="1" marL="914400" rtl="0">
              <a:spcBef>
                <a:spcPts val="0"/>
              </a:spcBef>
              <a:buClr>
                <a:schemeClr val="lt1"/>
              </a:buClr>
              <a:buSzPct val="100000"/>
              <a:buFont typeface="Courier New"/>
              <a:buChar char="o"/>
            </a:pPr>
            <a:r>
              <a:rPr lang="en" sz="1800"/>
              <a:t>Redemption </a:t>
            </a:r>
          </a:p>
        </p:txBody>
      </p:sp>
      <p:pic>
        <p:nvPicPr>
          <p:cNvPr id="88" name="Shape 88"/>
          <p:cNvPicPr preferRelativeResize="0"/>
          <p:nvPr/>
        </p:nvPicPr>
        <p:blipFill>
          <a:blip r:embed="rId3">
            <a:alphaModFix/>
          </a:blip>
          <a:stretch>
            <a:fillRect/>
          </a:stretch>
        </p:blipFill>
        <p:spPr>
          <a:xfrm>
            <a:off x="3858475" y="1371162"/>
            <a:ext cx="4828324" cy="3218875"/>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457200" y="205978"/>
            <a:ext cx="8229600" cy="857400"/>
          </a:xfrm>
          <a:prstGeom prst="rect">
            <a:avLst/>
          </a:prstGeom>
        </p:spPr>
        <p:txBody>
          <a:bodyPr anchorCtr="0" anchor="b" bIns="91425" lIns="91425" rIns="91425" tIns="91425">
            <a:noAutofit/>
          </a:bodyPr>
          <a:lstStyle/>
          <a:p>
            <a:pPr algn="ctr">
              <a:spcBef>
                <a:spcPts val="0"/>
              </a:spcBef>
              <a:buNone/>
            </a:pPr>
            <a:r>
              <a:rPr lang="en"/>
              <a:t>Characters: The Sons</a:t>
            </a:r>
          </a:p>
        </p:txBody>
      </p:sp>
      <p:sp>
        <p:nvSpPr>
          <p:cNvPr id="94" name="Shape 94"/>
          <p:cNvSpPr txBox="1"/>
          <p:nvPr>
            <p:ph idx="1" type="body"/>
          </p:nvPr>
        </p:nvSpPr>
        <p:spPr>
          <a:xfrm>
            <a:off x="0" y="1200150"/>
            <a:ext cx="4307699" cy="3725699"/>
          </a:xfrm>
          <a:prstGeom prst="rect">
            <a:avLst/>
          </a:prstGeom>
        </p:spPr>
        <p:txBody>
          <a:bodyPr anchorCtr="0" anchor="t" bIns="91425" lIns="91425" rIns="91425" tIns="91425">
            <a:noAutofit/>
          </a:bodyPr>
          <a:lstStyle/>
          <a:p>
            <a:pPr lvl="0" rtl="0">
              <a:spcBef>
                <a:spcPts val="0"/>
              </a:spcBef>
              <a:buNone/>
            </a:pPr>
            <a:r>
              <a:rPr lang="en"/>
              <a:t>Lyons Maxson</a:t>
            </a:r>
          </a:p>
          <a:p>
            <a:pPr indent="-317500" lvl="0" marL="457200" rtl="0">
              <a:spcBef>
                <a:spcPts val="0"/>
              </a:spcBef>
              <a:buClr>
                <a:schemeClr val="lt1"/>
              </a:buClr>
              <a:buSzPct val="100000"/>
              <a:buFont typeface="Arial"/>
              <a:buChar char="●"/>
            </a:pPr>
            <a:r>
              <a:rPr lang="en" sz="1400"/>
              <a:t>Struggling musician</a:t>
            </a:r>
          </a:p>
          <a:p>
            <a:pPr indent="-317500" lvl="1" marL="914400" rtl="0">
              <a:spcBef>
                <a:spcPts val="0"/>
              </a:spcBef>
              <a:buClr>
                <a:schemeClr val="lt1"/>
              </a:buClr>
              <a:buSzPct val="100000"/>
              <a:buFont typeface="Courier New"/>
              <a:buChar char="o"/>
            </a:pPr>
            <a:r>
              <a:rPr lang="en" sz="1400"/>
              <a:t>Relies on Bonnie</a:t>
            </a:r>
          </a:p>
          <a:p>
            <a:pPr indent="-317500" lvl="1" marL="914400" rtl="0">
              <a:spcBef>
                <a:spcPts val="0"/>
              </a:spcBef>
              <a:buClr>
                <a:schemeClr val="lt1"/>
              </a:buClr>
              <a:buSzPct val="100000"/>
              <a:buFont typeface="Courier New"/>
              <a:buChar char="o"/>
            </a:pPr>
            <a:r>
              <a:rPr lang="en" sz="1400"/>
              <a:t>Troy’s pay day</a:t>
            </a:r>
          </a:p>
          <a:p>
            <a:pPr indent="-317500" lvl="0" marL="457200" rtl="0">
              <a:spcBef>
                <a:spcPts val="0"/>
              </a:spcBef>
              <a:buClr>
                <a:schemeClr val="lt1"/>
              </a:buClr>
              <a:buSzPct val="100000"/>
              <a:buFont typeface="Arial"/>
              <a:buChar char="●"/>
            </a:pPr>
            <a:r>
              <a:rPr lang="en" sz="1400"/>
              <a:t>Gambling</a:t>
            </a:r>
          </a:p>
          <a:p>
            <a:pPr indent="-317500" lvl="1" marL="914400" rtl="0">
              <a:spcBef>
                <a:spcPts val="0"/>
              </a:spcBef>
              <a:buClr>
                <a:schemeClr val="lt1"/>
              </a:buClr>
              <a:buSzPct val="100000"/>
              <a:buFont typeface="Courier New"/>
              <a:buChar char="o"/>
            </a:pPr>
            <a:r>
              <a:rPr lang="en" sz="1400"/>
              <a:t>Risk for future</a:t>
            </a:r>
          </a:p>
          <a:p>
            <a:pPr indent="-317500" lvl="0" marL="457200" rtl="0">
              <a:spcBef>
                <a:spcPts val="0"/>
              </a:spcBef>
              <a:buClr>
                <a:schemeClr val="lt1"/>
              </a:buClr>
              <a:buSzPct val="100000"/>
              <a:buFont typeface="Arial"/>
              <a:buChar char="●"/>
            </a:pPr>
            <a:r>
              <a:rPr lang="en" sz="1400"/>
              <a:t>Self confidence</a:t>
            </a:r>
          </a:p>
          <a:p>
            <a:pPr indent="-317500" lvl="1" marL="914400" rtl="0">
              <a:spcBef>
                <a:spcPts val="0"/>
              </a:spcBef>
              <a:buClr>
                <a:schemeClr val="lt1"/>
              </a:buClr>
              <a:buSzPct val="100000"/>
              <a:buFont typeface="Courier New"/>
              <a:buChar char="o"/>
            </a:pPr>
            <a:r>
              <a:rPr lang="en" sz="1400"/>
              <a:t>Gains respect</a:t>
            </a:r>
          </a:p>
          <a:p>
            <a:pPr indent="-317500" lvl="1" marL="914400">
              <a:spcBef>
                <a:spcPts val="0"/>
              </a:spcBef>
              <a:buClr>
                <a:schemeClr val="lt1"/>
              </a:buClr>
              <a:buSzPct val="100000"/>
              <a:buFont typeface="Courier New"/>
              <a:buChar char="o"/>
            </a:pPr>
            <a:r>
              <a:rPr lang="en" sz="1400"/>
              <a:t>Retains humanity</a:t>
            </a:r>
          </a:p>
        </p:txBody>
      </p:sp>
      <p:sp>
        <p:nvSpPr>
          <p:cNvPr id="95" name="Shape 95"/>
          <p:cNvSpPr txBox="1"/>
          <p:nvPr>
            <p:ph idx="2" type="body"/>
          </p:nvPr>
        </p:nvSpPr>
        <p:spPr>
          <a:xfrm>
            <a:off x="4379075" y="1200150"/>
            <a:ext cx="4307699" cy="3725699"/>
          </a:xfrm>
          <a:prstGeom prst="rect">
            <a:avLst/>
          </a:prstGeom>
        </p:spPr>
        <p:txBody>
          <a:bodyPr anchorCtr="0" anchor="t" bIns="91425" lIns="91425" rIns="91425" tIns="91425">
            <a:noAutofit/>
          </a:bodyPr>
          <a:lstStyle/>
          <a:p>
            <a:pPr lvl="0" rtl="0">
              <a:spcBef>
                <a:spcPts val="0"/>
              </a:spcBef>
              <a:buNone/>
            </a:pPr>
            <a:r>
              <a:rPr lang="en"/>
              <a:t>Cory Maxson</a:t>
            </a:r>
          </a:p>
          <a:p>
            <a:pPr indent="-317500" lvl="0" marL="457200" rtl="0">
              <a:spcBef>
                <a:spcPts val="0"/>
              </a:spcBef>
              <a:buClr>
                <a:schemeClr val="lt1"/>
              </a:buClr>
              <a:buSzPct val="100000"/>
              <a:buFont typeface="Arial"/>
              <a:buChar char="●"/>
            </a:pPr>
            <a:r>
              <a:rPr lang="en" sz="1400"/>
              <a:t>Football</a:t>
            </a:r>
          </a:p>
          <a:p>
            <a:pPr indent="-317500" lvl="1" marL="914400" rtl="0">
              <a:spcBef>
                <a:spcPts val="0"/>
              </a:spcBef>
              <a:buClr>
                <a:schemeClr val="lt1"/>
              </a:buClr>
              <a:buSzPct val="100000"/>
              <a:buFont typeface="Courier New"/>
              <a:buChar char="o"/>
            </a:pPr>
            <a:r>
              <a:rPr lang="en" sz="1400"/>
              <a:t>White mans game</a:t>
            </a:r>
          </a:p>
          <a:p>
            <a:pPr indent="-317500" lvl="1" marL="914400" rtl="0">
              <a:spcBef>
                <a:spcPts val="0"/>
              </a:spcBef>
              <a:buClr>
                <a:schemeClr val="lt1"/>
              </a:buClr>
              <a:buSzPct val="100000"/>
              <a:buFont typeface="Courier New"/>
              <a:buChar char="o"/>
            </a:pPr>
            <a:r>
              <a:rPr lang="en" sz="1400"/>
              <a:t>Chance for life</a:t>
            </a:r>
          </a:p>
          <a:p>
            <a:pPr indent="-317500" lvl="0" marL="457200" rtl="0">
              <a:spcBef>
                <a:spcPts val="0"/>
              </a:spcBef>
              <a:buClr>
                <a:schemeClr val="lt1"/>
              </a:buClr>
              <a:buSzPct val="100000"/>
              <a:buFont typeface="Arial"/>
              <a:buChar char="●"/>
            </a:pPr>
            <a:r>
              <a:rPr lang="en" sz="1400"/>
              <a:t>Respectful</a:t>
            </a:r>
          </a:p>
          <a:p>
            <a:pPr indent="-317500" lvl="1" marL="914400" rtl="0">
              <a:spcBef>
                <a:spcPts val="0"/>
              </a:spcBef>
              <a:buClr>
                <a:schemeClr val="lt1"/>
              </a:buClr>
              <a:buSzPct val="100000"/>
              <a:buFont typeface="Courier New"/>
              <a:buChar char="o"/>
            </a:pPr>
            <a:r>
              <a:rPr lang="en" sz="1400"/>
              <a:t>Compassionate</a:t>
            </a:r>
          </a:p>
          <a:p>
            <a:pPr indent="-317500" lvl="1" marL="914400" rtl="0">
              <a:spcBef>
                <a:spcPts val="0"/>
              </a:spcBef>
              <a:buClr>
                <a:schemeClr val="lt1"/>
              </a:buClr>
              <a:buSzPct val="100000"/>
              <a:buFont typeface="Courier New"/>
              <a:buChar char="o"/>
            </a:pPr>
            <a:r>
              <a:rPr lang="en" sz="1400"/>
              <a:t>Patient </a:t>
            </a:r>
          </a:p>
          <a:p>
            <a:pPr indent="-317500" lvl="0" marL="457200" rtl="0">
              <a:spcBef>
                <a:spcPts val="0"/>
              </a:spcBef>
              <a:buClr>
                <a:schemeClr val="lt1"/>
              </a:buClr>
              <a:buSzPct val="100000"/>
              <a:buFont typeface="Arial"/>
              <a:buChar char="●"/>
            </a:pPr>
            <a:r>
              <a:rPr lang="en" sz="1400"/>
              <a:t>Ambitions</a:t>
            </a:r>
          </a:p>
          <a:p>
            <a:pPr indent="-317500" lvl="1" marL="914400" rtl="0">
              <a:spcBef>
                <a:spcPts val="0"/>
              </a:spcBef>
              <a:buClr>
                <a:schemeClr val="lt1"/>
              </a:buClr>
              <a:buSzPct val="100000"/>
              <a:buFont typeface="Courier New"/>
              <a:buChar char="o"/>
            </a:pPr>
            <a:r>
              <a:rPr lang="en" sz="1400"/>
              <a:t>Bright future</a:t>
            </a:r>
          </a:p>
          <a:p>
            <a:pPr indent="-317500" lvl="1" marL="914400" rtl="0">
              <a:spcBef>
                <a:spcPts val="0"/>
              </a:spcBef>
              <a:buClr>
                <a:schemeClr val="lt1"/>
              </a:buClr>
              <a:buSzPct val="100000"/>
              <a:buFont typeface="Courier New"/>
              <a:buChar char="o"/>
            </a:pPr>
            <a:r>
              <a:rPr lang="en" sz="1400"/>
              <a:t>Determined </a:t>
            </a:r>
          </a:p>
          <a:p>
            <a:pPr indent="-317500" lvl="1" marL="914400">
              <a:spcBef>
                <a:spcPts val="0"/>
              </a:spcBef>
              <a:buClr>
                <a:schemeClr val="lt1"/>
              </a:buClr>
              <a:buSzPct val="100000"/>
              <a:buFont typeface="Courier New"/>
              <a:buChar char="o"/>
            </a:pPr>
            <a:r>
              <a:rPr lang="en" sz="1400"/>
              <a:t>Unafraid to dream big</a:t>
            </a:r>
          </a:p>
        </p:txBody>
      </p:sp>
      <p:pic>
        <p:nvPicPr>
          <p:cNvPr id="96" name="Shape 96"/>
          <p:cNvPicPr preferRelativeResize="0"/>
          <p:nvPr/>
        </p:nvPicPr>
        <p:blipFill>
          <a:blip r:embed="rId3">
            <a:alphaModFix/>
          </a:blip>
          <a:stretch>
            <a:fillRect/>
          </a:stretch>
        </p:blipFill>
        <p:spPr>
          <a:xfrm>
            <a:off x="2545200" y="1455125"/>
            <a:ext cx="1762500" cy="2233225"/>
          </a:xfrm>
          <a:prstGeom prst="rect">
            <a:avLst/>
          </a:prstGeom>
          <a:noFill/>
          <a:ln>
            <a:noFill/>
          </a:ln>
        </p:spPr>
      </p:pic>
      <p:pic>
        <p:nvPicPr>
          <p:cNvPr id="97" name="Shape 97"/>
          <p:cNvPicPr preferRelativeResize="0"/>
          <p:nvPr/>
        </p:nvPicPr>
        <p:blipFill>
          <a:blip r:embed="rId4">
            <a:alphaModFix/>
          </a:blip>
          <a:stretch>
            <a:fillRect/>
          </a:stretch>
        </p:blipFill>
        <p:spPr>
          <a:xfrm>
            <a:off x="6909000" y="1455137"/>
            <a:ext cx="2186650" cy="223322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457200" y="205978"/>
            <a:ext cx="8229600" cy="857400"/>
          </a:xfrm>
          <a:prstGeom prst="rect">
            <a:avLst/>
          </a:prstGeom>
        </p:spPr>
        <p:txBody>
          <a:bodyPr anchorCtr="0" anchor="b" bIns="91425" lIns="91425" rIns="91425" tIns="91425">
            <a:noAutofit/>
          </a:bodyPr>
          <a:lstStyle/>
          <a:p>
            <a:pPr algn="ctr">
              <a:spcBef>
                <a:spcPts val="0"/>
              </a:spcBef>
              <a:buNone/>
            </a:pPr>
            <a:r>
              <a:rPr lang="en"/>
              <a:t>Characters: Raynell Maxson</a:t>
            </a:r>
          </a:p>
        </p:txBody>
      </p:sp>
      <p:sp>
        <p:nvSpPr>
          <p:cNvPr id="103" name="Shape 103"/>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17500" lvl="0" marL="457200" rtl="0">
              <a:spcBef>
                <a:spcPts val="0"/>
              </a:spcBef>
              <a:buClr>
                <a:schemeClr val="lt1"/>
              </a:buClr>
              <a:buSzPct val="100000"/>
              <a:buFont typeface="Arial"/>
              <a:buChar char="●"/>
            </a:pPr>
            <a:r>
              <a:rPr lang="en" sz="1400"/>
              <a:t>Troy &amp; Alberta’s illegitimate child </a:t>
            </a:r>
          </a:p>
          <a:p>
            <a:pPr indent="-317500" lvl="0" marL="457200" rtl="0">
              <a:spcBef>
                <a:spcPts val="0"/>
              </a:spcBef>
              <a:buClr>
                <a:schemeClr val="lt1"/>
              </a:buClr>
              <a:buSzPct val="100000"/>
              <a:buFont typeface="Arial"/>
              <a:buChar char="●"/>
            </a:pPr>
            <a:r>
              <a:rPr lang="en" sz="1400"/>
              <a:t>Innocence</a:t>
            </a:r>
          </a:p>
          <a:p>
            <a:pPr indent="-317500" lvl="1" marL="914400" rtl="0">
              <a:spcBef>
                <a:spcPts val="0"/>
              </a:spcBef>
              <a:buClr>
                <a:schemeClr val="lt1"/>
              </a:buClr>
              <a:buSzPct val="100000"/>
              <a:buFont typeface="Courier New"/>
              <a:buChar char="o"/>
            </a:pPr>
            <a:r>
              <a:rPr lang="en" sz="1400"/>
              <a:t>Rose forgives Troy</a:t>
            </a:r>
          </a:p>
          <a:p>
            <a:pPr indent="-317500" lvl="1" marL="914400" rtl="0">
              <a:spcBef>
                <a:spcPts val="0"/>
              </a:spcBef>
              <a:buClr>
                <a:schemeClr val="lt1"/>
              </a:buClr>
              <a:buSzPct val="100000"/>
              <a:buFont typeface="Courier New"/>
              <a:buChar char="o"/>
            </a:pPr>
            <a:r>
              <a:rPr lang="en" sz="1400"/>
              <a:t>Rose raises Raynell</a:t>
            </a:r>
          </a:p>
          <a:p>
            <a:pPr indent="-317500" lvl="0" marL="457200" rtl="0">
              <a:spcBef>
                <a:spcPts val="0"/>
              </a:spcBef>
              <a:buClr>
                <a:schemeClr val="lt1"/>
              </a:buClr>
              <a:buSzPct val="100000"/>
              <a:buFont typeface="Arial"/>
              <a:buChar char="●"/>
            </a:pPr>
            <a:r>
              <a:rPr lang="en" sz="1400"/>
              <a:t>Spared from Troy’s ideals</a:t>
            </a:r>
          </a:p>
          <a:p>
            <a:pPr indent="-317500" lvl="1" marL="914400" rtl="0">
              <a:spcBef>
                <a:spcPts val="0"/>
              </a:spcBef>
              <a:buClr>
                <a:schemeClr val="lt1"/>
              </a:buClr>
              <a:buSzPct val="100000"/>
              <a:buFont typeface="Courier New"/>
              <a:buChar char="o"/>
            </a:pPr>
            <a:r>
              <a:rPr lang="en" sz="1400"/>
              <a:t>Representing new hope for the future </a:t>
            </a:r>
          </a:p>
          <a:p>
            <a:pPr indent="-317500" lvl="1" marL="914400" rtl="0">
              <a:spcBef>
                <a:spcPts val="0"/>
              </a:spcBef>
              <a:buClr>
                <a:schemeClr val="lt1"/>
              </a:buClr>
              <a:buSzPct val="100000"/>
              <a:buFont typeface="Courier New"/>
              <a:buChar char="o"/>
            </a:pPr>
            <a:r>
              <a:rPr lang="en" sz="1400"/>
              <a:t>Positive values</a:t>
            </a:r>
          </a:p>
          <a:p>
            <a:pPr indent="-317500" lvl="0" marL="457200">
              <a:spcBef>
                <a:spcPts val="0"/>
              </a:spcBef>
              <a:buClr>
                <a:schemeClr val="lt1"/>
              </a:buClr>
              <a:buSzPct val="100000"/>
              <a:buFont typeface="Arial"/>
              <a:buChar char="●"/>
            </a:pPr>
            <a:r>
              <a:rPr lang="en" sz="1400"/>
              <a:t>Helps patch Cory &amp; Troy’s relationship </a:t>
            </a:r>
          </a:p>
        </p:txBody>
      </p:sp>
      <p:pic>
        <p:nvPicPr>
          <p:cNvPr id="104" name="Shape 104"/>
          <p:cNvPicPr preferRelativeResize="0"/>
          <p:nvPr/>
        </p:nvPicPr>
        <p:blipFill>
          <a:blip r:embed="rId3">
            <a:alphaModFix/>
          </a:blip>
          <a:stretch>
            <a:fillRect/>
          </a:stretch>
        </p:blipFill>
        <p:spPr>
          <a:xfrm>
            <a:off x="4572000" y="1735925"/>
            <a:ext cx="4114800" cy="27432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pic>
        <p:nvPicPr>
          <p:cNvPr id="109" name="Shape 109"/>
          <p:cNvPicPr preferRelativeResize="0"/>
          <p:nvPr/>
        </p:nvPicPr>
        <p:blipFill>
          <a:blip r:embed="rId3">
            <a:alphaModFix/>
          </a:blip>
          <a:stretch>
            <a:fillRect/>
          </a:stretch>
        </p:blipFill>
        <p:spPr>
          <a:xfrm flipH="1">
            <a:off x="0" y="1635850"/>
            <a:ext cx="5652900" cy="3559799"/>
          </a:xfrm>
          <a:prstGeom prst="rect">
            <a:avLst/>
          </a:prstGeom>
          <a:noFill/>
          <a:ln>
            <a:noFill/>
          </a:ln>
        </p:spPr>
      </p:pic>
      <p:pic>
        <p:nvPicPr>
          <p:cNvPr id="110" name="Shape 110"/>
          <p:cNvPicPr preferRelativeResize="0"/>
          <p:nvPr/>
        </p:nvPicPr>
        <p:blipFill>
          <a:blip r:embed="rId4">
            <a:alphaModFix/>
          </a:blip>
          <a:stretch>
            <a:fillRect/>
          </a:stretch>
        </p:blipFill>
        <p:spPr>
          <a:xfrm>
            <a:off x="5652900" y="0"/>
            <a:ext cx="3491099" cy="2731774"/>
          </a:xfrm>
          <a:prstGeom prst="rect">
            <a:avLst/>
          </a:prstGeom>
          <a:noFill/>
          <a:ln>
            <a:noFill/>
          </a:ln>
        </p:spPr>
      </p:pic>
      <p:sp>
        <p:nvSpPr>
          <p:cNvPr id="111" name="Shape 111"/>
          <p:cNvSpPr txBox="1"/>
          <p:nvPr>
            <p:ph idx="1" type="body"/>
          </p:nvPr>
        </p:nvSpPr>
        <p:spPr>
          <a:xfrm>
            <a:off x="-55825" y="838187"/>
            <a:ext cx="8056200" cy="1498500"/>
          </a:xfrm>
          <a:prstGeom prst="rect">
            <a:avLst/>
          </a:prstGeom>
        </p:spPr>
        <p:txBody>
          <a:bodyPr anchorCtr="0" anchor="t" bIns="91425" lIns="91425" rIns="91425" tIns="91425">
            <a:noAutofit/>
          </a:bodyPr>
          <a:lstStyle/>
          <a:p>
            <a:pPr indent="-342900" lvl="0" marL="457200" rtl="0">
              <a:spcBef>
                <a:spcPts val="0"/>
              </a:spcBef>
              <a:buClr>
                <a:schemeClr val="lt1"/>
              </a:buClr>
              <a:buSzPct val="100000"/>
              <a:buFont typeface="Arial"/>
              <a:buChar char="●"/>
            </a:pPr>
            <a:r>
              <a:rPr lang="en" sz="1800"/>
              <a:t>“Swinging for the fences”</a:t>
            </a:r>
          </a:p>
          <a:p>
            <a:pPr indent="-342900" lvl="0" marL="457200" rtl="0">
              <a:spcBef>
                <a:spcPts val="0"/>
              </a:spcBef>
              <a:buClr>
                <a:schemeClr val="lt1"/>
              </a:buClr>
              <a:buSzPct val="100000"/>
              <a:buFont typeface="Arial"/>
              <a:buChar char="●"/>
            </a:pPr>
            <a:r>
              <a:rPr lang="en" sz="1800"/>
              <a:t>Dreams for self vs Dreams for the family</a:t>
            </a:r>
          </a:p>
          <a:p>
            <a:pPr indent="-342900" lvl="0" marL="457200" rtl="0">
              <a:spcBef>
                <a:spcPts val="0"/>
              </a:spcBef>
              <a:buClr>
                <a:schemeClr val="lt1"/>
              </a:buClr>
              <a:buSzPct val="100000"/>
              <a:buFont typeface="Arial"/>
              <a:buChar char="●"/>
            </a:pPr>
            <a:r>
              <a:rPr lang="en" sz="1800"/>
              <a:t>Perception of History</a:t>
            </a:r>
          </a:p>
          <a:p>
            <a:pPr indent="-342900" lvl="0" marL="457200" rtl="0">
              <a:spcBef>
                <a:spcPts val="0"/>
              </a:spcBef>
              <a:buClr>
                <a:schemeClr val="lt1"/>
              </a:buClr>
              <a:buSzPct val="100000"/>
              <a:buFont typeface="Arial"/>
              <a:buChar char="●"/>
            </a:pPr>
            <a:r>
              <a:rPr lang="en" sz="1800"/>
              <a:t>Heritage </a:t>
            </a:r>
          </a:p>
          <a:p>
            <a:pPr lvl="0" rtl="0">
              <a:spcBef>
                <a:spcPts val="0"/>
              </a:spcBef>
              <a:buNone/>
            </a:pPr>
            <a:r>
              <a:t/>
            </a:r>
            <a:endParaRPr sz="1800"/>
          </a:p>
        </p:txBody>
      </p:sp>
      <p:pic>
        <p:nvPicPr>
          <p:cNvPr id="112" name="Shape 112"/>
          <p:cNvPicPr preferRelativeResize="0"/>
          <p:nvPr/>
        </p:nvPicPr>
        <p:blipFill>
          <a:blip r:embed="rId5">
            <a:alphaModFix/>
          </a:blip>
          <a:stretch>
            <a:fillRect/>
          </a:stretch>
        </p:blipFill>
        <p:spPr>
          <a:xfrm>
            <a:off x="5652900" y="2411725"/>
            <a:ext cx="3491100" cy="2731775"/>
          </a:xfrm>
          <a:prstGeom prst="rect">
            <a:avLst/>
          </a:prstGeom>
          <a:noFill/>
          <a:ln>
            <a:noFill/>
          </a:ln>
        </p:spPr>
      </p:pic>
      <p:sp>
        <p:nvSpPr>
          <p:cNvPr id="113" name="Shape 113"/>
          <p:cNvSpPr txBox="1"/>
          <p:nvPr>
            <p:ph type="title"/>
          </p:nvPr>
        </p:nvSpPr>
        <p:spPr>
          <a:xfrm>
            <a:off x="-1122775" y="154228"/>
            <a:ext cx="8229600" cy="857400"/>
          </a:xfrm>
          <a:prstGeom prst="rect">
            <a:avLst/>
          </a:prstGeom>
        </p:spPr>
        <p:txBody>
          <a:bodyPr anchorCtr="0" anchor="b" bIns="91425" lIns="91425" rIns="91425" tIns="91425">
            <a:noAutofit/>
          </a:bodyPr>
          <a:lstStyle/>
          <a:p>
            <a:pPr lvl="0" rtl="0" algn="ctr">
              <a:spcBef>
                <a:spcPts val="0"/>
              </a:spcBef>
              <a:buNone/>
            </a:pPr>
            <a:r>
              <a:rPr lang="en" sz="4800" u="sng"/>
              <a:t>Themes &amp; Analysis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i="1" lang="en" sz="3400"/>
              <a:t>Fences</a:t>
            </a:r>
            <a:r>
              <a:rPr lang="en" sz="3400"/>
              <a:t> is a modern work because it...</a:t>
            </a:r>
          </a:p>
        </p:txBody>
      </p:sp>
      <p:sp>
        <p:nvSpPr>
          <p:cNvPr id="119" name="Shape 119"/>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42900" lvl="0" marL="457200" rtl="0">
              <a:spcBef>
                <a:spcPts val="0"/>
              </a:spcBef>
              <a:buClr>
                <a:schemeClr val="lt1"/>
              </a:buClr>
              <a:buSzPct val="100000"/>
              <a:buFont typeface="Arial"/>
              <a:buChar char="●"/>
            </a:pPr>
            <a:r>
              <a:rPr lang="en" sz="1800"/>
              <a:t>is authentic in both dialogue and setting</a:t>
            </a:r>
          </a:p>
          <a:p>
            <a:pPr indent="-342900" lvl="0" marL="457200" rtl="0">
              <a:spcBef>
                <a:spcPts val="0"/>
              </a:spcBef>
              <a:buClr>
                <a:schemeClr val="lt1"/>
              </a:buClr>
              <a:buSzPct val="100000"/>
              <a:buFont typeface="Arial"/>
              <a:buChar char="●"/>
            </a:pPr>
            <a:r>
              <a:rPr lang="en" sz="1800"/>
              <a:t>asks more questions than gives answers</a:t>
            </a:r>
          </a:p>
          <a:p>
            <a:pPr lvl="0" rtl="0">
              <a:spcBef>
                <a:spcPts val="0"/>
              </a:spcBef>
              <a:buNone/>
            </a:pPr>
            <a:r>
              <a:rPr lang="en" sz="1800"/>
              <a:t>	(specifically about morality, and institutions)</a:t>
            </a:r>
          </a:p>
          <a:p>
            <a:pPr indent="-342900" lvl="0" marL="457200" rtl="0">
              <a:spcBef>
                <a:spcPts val="0"/>
              </a:spcBef>
              <a:buClr>
                <a:schemeClr val="lt1"/>
              </a:buClr>
              <a:buSzPct val="100000"/>
              <a:buFont typeface="Arial"/>
              <a:buChar char="●"/>
            </a:pPr>
            <a:r>
              <a:rPr lang="en" sz="1800"/>
              <a:t>has disaster caused by the characters themselves rather than some higher power</a:t>
            </a:r>
          </a:p>
          <a:p>
            <a:pPr indent="-342900" lvl="0" marL="457200" rtl="0">
              <a:spcBef>
                <a:spcPts val="0"/>
              </a:spcBef>
              <a:buClr>
                <a:schemeClr val="lt1"/>
              </a:buClr>
              <a:buSzPct val="100000"/>
              <a:buFont typeface="Arial"/>
              <a:buChar char="●"/>
            </a:pPr>
            <a:r>
              <a:rPr lang="en" sz="1800"/>
              <a:t>emphasises character rather than plot</a:t>
            </a:r>
          </a:p>
          <a:p>
            <a:pPr indent="-342900" lvl="0" marL="457200" rtl="0">
              <a:spcBef>
                <a:spcPts val="0"/>
              </a:spcBef>
              <a:buClr>
                <a:schemeClr val="lt1"/>
              </a:buClr>
              <a:buSzPct val="100000"/>
              <a:buFont typeface="Arial"/>
              <a:buChar char="●"/>
            </a:pPr>
            <a:r>
              <a:rPr lang="en" sz="1800"/>
              <a:t>seeks to order the disorder</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457200" y="-112946"/>
            <a:ext cx="8229600" cy="857400"/>
          </a:xfrm>
          <a:prstGeom prst="rect">
            <a:avLst/>
          </a:prstGeom>
        </p:spPr>
        <p:txBody>
          <a:bodyPr anchorCtr="0" anchor="b" bIns="91425" lIns="91425" rIns="91425" tIns="91425">
            <a:noAutofit/>
          </a:bodyPr>
          <a:lstStyle/>
          <a:p>
            <a:pPr lvl="0" rtl="0" algn="ctr">
              <a:spcBef>
                <a:spcPts val="0"/>
              </a:spcBef>
              <a:buNone/>
            </a:pPr>
            <a:r>
              <a:rPr lang="en"/>
              <a:t>For your viewing pleasure</a:t>
            </a:r>
          </a:p>
        </p:txBody>
      </p:sp>
      <p:sp>
        <p:nvSpPr>
          <p:cNvPr id="125" name="Shape 125">
            <a:hlinkClick r:id="rId4"/>
          </p:cNvPr>
          <p:cNvSpPr/>
          <p:nvPr/>
        </p:nvSpPr>
        <p:spPr>
          <a:xfrm>
            <a:off x="1684850" y="744450"/>
            <a:ext cx="5774300" cy="4399049"/>
          </a:xfrm>
          <a:prstGeom prst="rect">
            <a:avLst/>
          </a:prstGeom>
          <a:blipFill>
            <a:blip r:embed="rId5">
              <a:alphaModFix/>
            </a:blip>
            <a:stretch>
              <a:fillRect/>
            </a:stretch>
          </a:blipFill>
          <a:ln>
            <a:noFill/>
          </a:ln>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idx="1" type="body"/>
          </p:nvPr>
        </p:nvSpPr>
        <p:spPr>
          <a:xfrm>
            <a:off x="2574750" y="1169350"/>
            <a:ext cx="3994500" cy="3725699"/>
          </a:xfrm>
          <a:prstGeom prst="rect">
            <a:avLst/>
          </a:prstGeom>
        </p:spPr>
        <p:txBody>
          <a:bodyPr anchorCtr="0" anchor="t" bIns="91425" lIns="91425" rIns="91425" tIns="91425">
            <a:noAutofit/>
          </a:bodyPr>
          <a:lstStyle/>
          <a:p>
            <a:pPr lvl="0" rtl="0">
              <a:spcBef>
                <a:spcPts val="0"/>
              </a:spcBef>
              <a:buClr>
                <a:schemeClr val="dk1"/>
              </a:buClr>
              <a:buSzPct val="78571"/>
              <a:buFont typeface="Arial"/>
              <a:buNone/>
            </a:pPr>
            <a:r>
              <a:rPr lang="en" sz="1400">
                <a:solidFill>
                  <a:srgbClr val="FFFFFF"/>
                </a:solidFill>
              </a:rPr>
              <a:t>Plays:</a:t>
            </a:r>
          </a:p>
          <a:p>
            <a:pPr lvl="0" rtl="0">
              <a:lnSpc>
                <a:spcPct val="115000"/>
              </a:lnSpc>
              <a:spcBef>
                <a:spcPts val="0"/>
              </a:spcBef>
              <a:buClr>
                <a:schemeClr val="dk1"/>
              </a:buClr>
              <a:buSzPct val="78571"/>
              <a:buFont typeface="Arial"/>
              <a:buNone/>
            </a:pPr>
            <a:r>
              <a:rPr lang="en" sz="1400">
                <a:solidFill>
                  <a:srgbClr val="FFFFFF"/>
                </a:solidFill>
              </a:rPr>
              <a:t>1904 - </a:t>
            </a:r>
            <a:r>
              <a:rPr i="1" lang="en" sz="1400">
                <a:solidFill>
                  <a:srgbClr val="FFFFFF"/>
                </a:solidFill>
              </a:rPr>
              <a:t>Gem of the Ocean</a:t>
            </a:r>
          </a:p>
          <a:p>
            <a:pPr lvl="0" rtl="0">
              <a:lnSpc>
                <a:spcPct val="115000"/>
              </a:lnSpc>
              <a:spcBef>
                <a:spcPts val="0"/>
              </a:spcBef>
              <a:buClr>
                <a:schemeClr val="dk1"/>
              </a:buClr>
              <a:buSzPct val="78571"/>
              <a:buFont typeface="Arial"/>
              <a:buNone/>
            </a:pPr>
            <a:r>
              <a:rPr lang="en" sz="1400">
                <a:solidFill>
                  <a:srgbClr val="FFFFFF"/>
                </a:solidFill>
              </a:rPr>
              <a:t>1911 - </a:t>
            </a:r>
            <a:r>
              <a:rPr i="1" lang="en" sz="1400">
                <a:solidFill>
                  <a:srgbClr val="FFFFFF"/>
                </a:solidFill>
              </a:rPr>
              <a:t>Joe Turner's Come and Gone</a:t>
            </a:r>
          </a:p>
          <a:p>
            <a:pPr lvl="0" rtl="0">
              <a:lnSpc>
                <a:spcPct val="115000"/>
              </a:lnSpc>
              <a:spcBef>
                <a:spcPts val="0"/>
              </a:spcBef>
              <a:buClr>
                <a:schemeClr val="dk1"/>
              </a:buClr>
              <a:buSzPct val="78571"/>
              <a:buFont typeface="Arial"/>
              <a:buNone/>
            </a:pPr>
            <a:r>
              <a:rPr lang="en" sz="1400">
                <a:solidFill>
                  <a:srgbClr val="FFFFFF"/>
                </a:solidFill>
              </a:rPr>
              <a:t>1927 - </a:t>
            </a:r>
            <a:r>
              <a:rPr i="1" lang="en" sz="1400">
                <a:solidFill>
                  <a:srgbClr val="FFFFFF"/>
                </a:solidFill>
              </a:rPr>
              <a:t>Ma Rainey's Black Bottom</a:t>
            </a:r>
          </a:p>
          <a:p>
            <a:pPr lvl="0" rtl="0">
              <a:lnSpc>
                <a:spcPct val="115000"/>
              </a:lnSpc>
              <a:spcBef>
                <a:spcPts val="0"/>
              </a:spcBef>
              <a:buClr>
                <a:schemeClr val="dk1"/>
              </a:buClr>
              <a:buSzPct val="78571"/>
              <a:buFont typeface="Arial"/>
              <a:buNone/>
            </a:pPr>
            <a:r>
              <a:rPr lang="en" sz="1400">
                <a:solidFill>
                  <a:srgbClr val="FFFFFF"/>
                </a:solidFill>
              </a:rPr>
              <a:t>1936 - </a:t>
            </a:r>
            <a:r>
              <a:rPr i="1" lang="en" sz="1400">
                <a:solidFill>
                  <a:srgbClr val="FFFFFF"/>
                </a:solidFill>
              </a:rPr>
              <a:t>The Piano Lesson</a:t>
            </a:r>
          </a:p>
          <a:p>
            <a:pPr lvl="0" rtl="0">
              <a:lnSpc>
                <a:spcPct val="115000"/>
              </a:lnSpc>
              <a:spcBef>
                <a:spcPts val="0"/>
              </a:spcBef>
              <a:buClr>
                <a:schemeClr val="dk1"/>
              </a:buClr>
              <a:buSzPct val="78571"/>
              <a:buFont typeface="Arial"/>
              <a:buNone/>
            </a:pPr>
            <a:r>
              <a:rPr lang="en" sz="1400">
                <a:solidFill>
                  <a:srgbClr val="FFFFFF"/>
                </a:solidFill>
              </a:rPr>
              <a:t>1948 - </a:t>
            </a:r>
            <a:r>
              <a:rPr i="1" lang="en" sz="1400">
                <a:solidFill>
                  <a:srgbClr val="FFFFFF"/>
                </a:solidFill>
              </a:rPr>
              <a:t>Seven Guitars</a:t>
            </a:r>
          </a:p>
          <a:p>
            <a:pPr lvl="0" rtl="0">
              <a:lnSpc>
                <a:spcPct val="115000"/>
              </a:lnSpc>
              <a:spcBef>
                <a:spcPts val="0"/>
              </a:spcBef>
              <a:buClr>
                <a:schemeClr val="dk1"/>
              </a:buClr>
              <a:buSzPct val="78571"/>
              <a:buFont typeface="Arial"/>
              <a:buNone/>
            </a:pPr>
            <a:r>
              <a:rPr lang="en" sz="1400">
                <a:solidFill>
                  <a:srgbClr val="FFFFFF"/>
                </a:solidFill>
              </a:rPr>
              <a:t>1957 - </a:t>
            </a:r>
            <a:r>
              <a:rPr i="1" lang="en" sz="1400">
                <a:solidFill>
                  <a:srgbClr val="FFFFFF"/>
                </a:solidFill>
              </a:rPr>
              <a:t>Fences</a:t>
            </a:r>
          </a:p>
          <a:p>
            <a:pPr lvl="0" rtl="0">
              <a:lnSpc>
                <a:spcPct val="115000"/>
              </a:lnSpc>
              <a:spcBef>
                <a:spcPts val="0"/>
              </a:spcBef>
              <a:buClr>
                <a:schemeClr val="dk1"/>
              </a:buClr>
              <a:buSzPct val="78571"/>
              <a:buFont typeface="Arial"/>
              <a:buNone/>
            </a:pPr>
            <a:r>
              <a:rPr lang="en" sz="1400">
                <a:solidFill>
                  <a:srgbClr val="FFFFFF"/>
                </a:solidFill>
              </a:rPr>
              <a:t>1969 - </a:t>
            </a:r>
            <a:r>
              <a:rPr i="1" lang="en" sz="1400">
                <a:solidFill>
                  <a:srgbClr val="FFFFFF"/>
                </a:solidFill>
              </a:rPr>
              <a:t>Two Trains Running</a:t>
            </a:r>
          </a:p>
          <a:p>
            <a:pPr lvl="0" rtl="0">
              <a:lnSpc>
                <a:spcPct val="115000"/>
              </a:lnSpc>
              <a:spcBef>
                <a:spcPts val="0"/>
              </a:spcBef>
              <a:buClr>
                <a:schemeClr val="dk1"/>
              </a:buClr>
              <a:buSzPct val="78571"/>
              <a:buFont typeface="Arial"/>
              <a:buNone/>
            </a:pPr>
            <a:r>
              <a:rPr lang="en" sz="1400">
                <a:solidFill>
                  <a:srgbClr val="FFFFFF"/>
                </a:solidFill>
              </a:rPr>
              <a:t>1977 - </a:t>
            </a:r>
            <a:r>
              <a:rPr i="1" lang="en" sz="1400">
                <a:solidFill>
                  <a:srgbClr val="FFFFFF"/>
                </a:solidFill>
              </a:rPr>
              <a:t>Jitney</a:t>
            </a:r>
          </a:p>
          <a:p>
            <a:pPr lvl="0" rtl="0">
              <a:lnSpc>
                <a:spcPct val="115000"/>
              </a:lnSpc>
              <a:spcBef>
                <a:spcPts val="0"/>
              </a:spcBef>
              <a:buClr>
                <a:schemeClr val="dk1"/>
              </a:buClr>
              <a:buSzPct val="78571"/>
              <a:buFont typeface="Arial"/>
              <a:buNone/>
            </a:pPr>
            <a:r>
              <a:rPr lang="en" sz="1400">
                <a:solidFill>
                  <a:srgbClr val="FFFFFF"/>
                </a:solidFill>
              </a:rPr>
              <a:t>1985 - </a:t>
            </a:r>
            <a:r>
              <a:rPr i="1" lang="en" sz="1400">
                <a:solidFill>
                  <a:srgbClr val="FFFFFF"/>
                </a:solidFill>
              </a:rPr>
              <a:t>King Hedley II</a:t>
            </a:r>
          </a:p>
          <a:p>
            <a:pPr lvl="0" rtl="0">
              <a:lnSpc>
                <a:spcPct val="115000"/>
              </a:lnSpc>
              <a:spcBef>
                <a:spcPts val="0"/>
              </a:spcBef>
              <a:buClr>
                <a:schemeClr val="dk1"/>
              </a:buClr>
              <a:buSzPct val="78571"/>
              <a:buFont typeface="Arial"/>
              <a:buNone/>
            </a:pPr>
            <a:r>
              <a:rPr lang="en" sz="1400">
                <a:solidFill>
                  <a:srgbClr val="FFFFFF"/>
                </a:solidFill>
              </a:rPr>
              <a:t>1997 - </a:t>
            </a:r>
            <a:r>
              <a:rPr i="1" lang="en" sz="1400">
                <a:solidFill>
                  <a:srgbClr val="FFFFFF"/>
                </a:solidFill>
              </a:rPr>
              <a:t>Radio Golf</a:t>
            </a:r>
          </a:p>
          <a:p>
            <a:pPr lvl="0" rtl="0">
              <a:lnSpc>
                <a:spcPct val="115000"/>
              </a:lnSpc>
              <a:spcBef>
                <a:spcPts val="0"/>
              </a:spcBef>
              <a:buClr>
                <a:schemeClr val="dk1"/>
              </a:buClr>
              <a:buFont typeface="Arial"/>
              <a:buNone/>
            </a:pPr>
            <a:r>
              <a:t/>
            </a:r>
            <a:endParaRPr i="1" sz="900">
              <a:solidFill>
                <a:srgbClr val="FFFFFF"/>
              </a:solidFill>
            </a:endParaRPr>
          </a:p>
          <a:p>
            <a:pPr>
              <a:spcBef>
                <a:spcPts val="0"/>
              </a:spcBef>
              <a:buNone/>
            </a:pPr>
            <a:r>
              <a:t/>
            </a:r>
            <a:endParaRPr>
              <a:solidFill>
                <a:srgbClr val="FFFFFF"/>
              </a:solidFill>
            </a:endParaRPr>
          </a:p>
        </p:txBody>
      </p:sp>
      <p:sp>
        <p:nvSpPr>
          <p:cNvPr id="131" name="Shape 131"/>
          <p:cNvSpPr txBox="1"/>
          <p:nvPr>
            <p:ph type="title"/>
          </p:nvPr>
        </p:nvSpPr>
        <p:spPr>
          <a:xfrm>
            <a:off x="457200" y="205978"/>
            <a:ext cx="8229600" cy="857400"/>
          </a:xfrm>
          <a:prstGeom prst="rect">
            <a:avLst/>
          </a:prstGeom>
        </p:spPr>
        <p:txBody>
          <a:bodyPr anchorCtr="0" anchor="b" bIns="91425" lIns="91425" rIns="91425" tIns="91425">
            <a:noAutofit/>
          </a:bodyPr>
          <a:lstStyle/>
          <a:p>
            <a:pPr lvl="0" rtl="0" algn="ctr">
              <a:spcBef>
                <a:spcPts val="0"/>
              </a:spcBef>
              <a:buNone/>
            </a:pPr>
            <a:r>
              <a:rPr lang="en" sz="2400"/>
              <a:t>For further enjoyment: More Plays by August Wilson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 name="Shape 29"/>
        <p:cNvGrpSpPr/>
        <p:nvPr/>
      </p:nvGrpSpPr>
      <p:grpSpPr>
        <a:xfrm>
          <a:off x="0" y="0"/>
          <a:ext cx="0" cy="0"/>
          <a:chOff x="0" y="0"/>
          <a:chExt cx="0" cy="0"/>
        </a:xfrm>
      </p:grpSpPr>
      <p:sp>
        <p:nvSpPr>
          <p:cNvPr id="30" name="Shape 30"/>
          <p:cNvSpPr txBox="1"/>
          <p:nvPr>
            <p:ph type="title"/>
          </p:nvPr>
        </p:nvSpPr>
        <p:spPr>
          <a:xfrm>
            <a:off x="457200" y="205978"/>
            <a:ext cx="8229600" cy="857400"/>
          </a:xfrm>
          <a:prstGeom prst="rect">
            <a:avLst/>
          </a:prstGeom>
        </p:spPr>
        <p:txBody>
          <a:bodyPr anchorCtr="0" anchor="b" bIns="91425" lIns="91425" rIns="91425" tIns="91425">
            <a:noAutofit/>
          </a:bodyPr>
          <a:lstStyle/>
          <a:p>
            <a:pPr algn="l">
              <a:spcBef>
                <a:spcPts val="0"/>
              </a:spcBef>
              <a:buNone/>
            </a:pPr>
            <a:r>
              <a:rPr lang="en" sz="2400">
                <a:solidFill>
                  <a:srgbClr val="FFFFFF"/>
                </a:solidFill>
              </a:rPr>
              <a:t>   </a:t>
            </a:r>
            <a:r>
              <a:rPr lang="en" sz="4800">
                <a:solidFill>
                  <a:srgbClr val="FFFFFF"/>
                </a:solidFill>
              </a:rPr>
              <a:t>   August Wilson</a:t>
            </a:r>
          </a:p>
        </p:txBody>
      </p:sp>
      <p:sp>
        <p:nvSpPr>
          <p:cNvPr id="31" name="Shape 31"/>
          <p:cNvSpPr txBox="1"/>
          <p:nvPr>
            <p:ph idx="1" type="body"/>
          </p:nvPr>
        </p:nvSpPr>
        <p:spPr>
          <a:xfrm>
            <a:off x="457200" y="1200150"/>
            <a:ext cx="5599800" cy="3725699"/>
          </a:xfrm>
          <a:prstGeom prst="rect">
            <a:avLst/>
          </a:prstGeom>
        </p:spPr>
        <p:txBody>
          <a:bodyPr anchorCtr="0" anchor="t" bIns="91425" lIns="91425" rIns="91425" tIns="91425">
            <a:noAutofit/>
          </a:bodyPr>
          <a:lstStyle/>
          <a:p>
            <a:pPr indent="-342900" lvl="0" marL="457200" rtl="0">
              <a:spcBef>
                <a:spcPts val="0"/>
              </a:spcBef>
              <a:buClr>
                <a:srgbClr val="FFFFFF"/>
              </a:buClr>
              <a:buSzPct val="100000"/>
              <a:buFont typeface="Arial"/>
              <a:buChar char="●"/>
            </a:pPr>
            <a:r>
              <a:rPr lang="en" sz="1800">
                <a:solidFill>
                  <a:srgbClr val="FFFFFF"/>
                </a:solidFill>
              </a:rPr>
              <a:t>Born April 27, 1945 - October 2, 2005</a:t>
            </a:r>
          </a:p>
          <a:p>
            <a:pPr indent="-342900" lvl="0" marL="457200" rtl="0">
              <a:spcBef>
                <a:spcPts val="0"/>
              </a:spcBef>
              <a:buClr>
                <a:srgbClr val="FFFFFF"/>
              </a:buClr>
              <a:buSzPct val="100000"/>
              <a:buFont typeface="Arial"/>
              <a:buChar char="●"/>
            </a:pPr>
            <a:r>
              <a:rPr lang="en" sz="1800">
                <a:solidFill>
                  <a:srgbClr val="FFFFFF"/>
                </a:solidFill>
              </a:rPr>
              <a:t>An American Playwright whose work included a series of ten plays, </a:t>
            </a:r>
            <a:r>
              <a:rPr i="1" lang="en" sz="1800">
                <a:solidFill>
                  <a:srgbClr val="FFFFFF"/>
                </a:solidFill>
              </a:rPr>
              <a:t>The Pittsburgh Cycle, </a:t>
            </a:r>
            <a:r>
              <a:rPr lang="en" sz="1800">
                <a:solidFill>
                  <a:srgbClr val="FFFFFF"/>
                </a:solidFill>
              </a:rPr>
              <a:t>for which he received two Pulitzer Prizes for Drama. </a:t>
            </a:r>
          </a:p>
          <a:p>
            <a:pPr indent="-342900" lvl="0" marL="457200" rtl="0">
              <a:spcBef>
                <a:spcPts val="0"/>
              </a:spcBef>
              <a:buClr>
                <a:srgbClr val="FFFFFF"/>
              </a:buClr>
              <a:buSzPct val="100000"/>
              <a:buFont typeface="Arial"/>
              <a:buChar char="●"/>
            </a:pPr>
            <a:r>
              <a:rPr lang="en" sz="1800">
                <a:solidFill>
                  <a:srgbClr val="FFFFFF"/>
                </a:solidFill>
              </a:rPr>
              <a:t>Each play is set in a different decade, depicting the comic and tragic aspects of the African-American Experience in the twentieth century. </a:t>
            </a:r>
          </a:p>
          <a:p>
            <a:pPr indent="-342900" lvl="0" marL="457200" rtl="0">
              <a:spcBef>
                <a:spcPts val="0"/>
              </a:spcBef>
              <a:buClr>
                <a:srgbClr val="FFFFFF"/>
              </a:buClr>
              <a:buSzPct val="100000"/>
              <a:buFont typeface="Arial"/>
              <a:buChar char="●"/>
            </a:pPr>
            <a:r>
              <a:rPr lang="en" sz="1800">
                <a:solidFill>
                  <a:srgbClr val="FFFFFF"/>
                </a:solidFill>
              </a:rPr>
              <a:t>Many scenes in his plays are based on his life experience. </a:t>
            </a:r>
          </a:p>
        </p:txBody>
      </p:sp>
      <p:pic>
        <p:nvPicPr>
          <p:cNvPr id="32" name="Shape 32"/>
          <p:cNvPicPr preferRelativeResize="0"/>
          <p:nvPr/>
        </p:nvPicPr>
        <p:blipFill>
          <a:blip r:embed="rId3">
            <a:alphaModFix/>
          </a:blip>
          <a:stretch>
            <a:fillRect/>
          </a:stretch>
        </p:blipFill>
        <p:spPr>
          <a:xfrm>
            <a:off x="6419550" y="1200137"/>
            <a:ext cx="2267250" cy="235422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 name="Shape 36"/>
        <p:cNvGrpSpPr/>
        <p:nvPr/>
      </p:nvGrpSpPr>
      <p:grpSpPr>
        <a:xfrm>
          <a:off x="0" y="0"/>
          <a:ext cx="0" cy="0"/>
          <a:chOff x="0" y="0"/>
          <a:chExt cx="0" cy="0"/>
        </a:xfrm>
      </p:grpSpPr>
      <p:sp>
        <p:nvSpPr>
          <p:cNvPr id="37" name="Shape 37"/>
          <p:cNvSpPr txBox="1"/>
          <p:nvPr>
            <p:ph type="title"/>
          </p:nvPr>
        </p:nvSpPr>
        <p:spPr>
          <a:xfrm>
            <a:off x="457200" y="743153"/>
            <a:ext cx="8229600" cy="857400"/>
          </a:xfrm>
          <a:prstGeom prst="rect">
            <a:avLst/>
          </a:prstGeom>
        </p:spPr>
        <p:txBody>
          <a:bodyPr anchorCtr="0" anchor="b" bIns="91425" lIns="91425" rIns="91425" tIns="91425">
            <a:noAutofit/>
          </a:bodyPr>
          <a:lstStyle/>
          <a:p>
            <a:pPr algn="ctr">
              <a:spcBef>
                <a:spcPts val="0"/>
              </a:spcBef>
              <a:buNone/>
            </a:pPr>
            <a:r>
              <a:rPr lang="en" sz="4800">
                <a:solidFill>
                  <a:srgbClr val="FFFFFF"/>
                </a:solidFill>
              </a:rPr>
              <a:t>Author’s Background &amp; Grounds for Motive</a:t>
            </a:r>
          </a:p>
        </p:txBody>
      </p:sp>
      <p:sp>
        <p:nvSpPr>
          <p:cNvPr id="38" name="Shape 38"/>
          <p:cNvSpPr txBox="1"/>
          <p:nvPr>
            <p:ph idx="1" type="body"/>
          </p:nvPr>
        </p:nvSpPr>
        <p:spPr>
          <a:xfrm>
            <a:off x="457200" y="1600550"/>
            <a:ext cx="8229600" cy="3725699"/>
          </a:xfrm>
          <a:prstGeom prst="rect">
            <a:avLst/>
          </a:prstGeom>
        </p:spPr>
        <p:txBody>
          <a:bodyPr anchorCtr="0" anchor="t" bIns="91425" lIns="91425" rIns="91425" tIns="91425">
            <a:noAutofit/>
          </a:bodyPr>
          <a:lstStyle/>
          <a:p>
            <a:pPr>
              <a:spcBef>
                <a:spcPts val="0"/>
              </a:spcBef>
              <a:buNone/>
            </a:pPr>
            <a:r>
              <a:rPr lang="en" sz="1800">
                <a:solidFill>
                  <a:srgbClr val="FFFFFF"/>
                </a:solidFill>
              </a:rPr>
              <a:t>As an author, he went by stage name August Wilson. Wilson was born Frederick August Kittel in Pittsburgh, PA to a German father and an African American mother in 1945. His father drifted in and out of his family. His mother and a stepfather, David Bedford, mostly raised Wilson. When Wilson was sixteen, he was accused of plagiarism at school when he wrote a sophisticated paper that was believed to be above his skill level. When Wilson's principal would not recognize the validity of Wilson's work, she suspended him and later ignored his attempts to come back to school. Wilson soon dropped out and educated himself at the local library, reading everything he could find. In the 1960's, Wilson steeped himself in the black power movement while he worked on his poetry and short stories.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 name="Shape 42"/>
        <p:cNvGrpSpPr/>
        <p:nvPr/>
      </p:nvGrpSpPr>
      <p:grpSpPr>
        <a:xfrm>
          <a:off x="0" y="0"/>
          <a:ext cx="0" cy="0"/>
          <a:chOff x="0" y="0"/>
          <a:chExt cx="0" cy="0"/>
        </a:xfrm>
      </p:grpSpPr>
      <p:pic>
        <p:nvPicPr>
          <p:cNvPr id="43" name="Shape 43"/>
          <p:cNvPicPr preferRelativeResize="0"/>
          <p:nvPr/>
        </p:nvPicPr>
        <p:blipFill>
          <a:blip r:embed="rId3">
            <a:alphaModFix/>
          </a:blip>
          <a:stretch>
            <a:fillRect/>
          </a:stretch>
        </p:blipFill>
        <p:spPr>
          <a:xfrm>
            <a:off x="177674" y="394875"/>
            <a:ext cx="1897325" cy="2965199"/>
          </a:xfrm>
          <a:prstGeom prst="rect">
            <a:avLst/>
          </a:prstGeom>
          <a:noFill/>
          <a:ln>
            <a:noFill/>
          </a:ln>
        </p:spPr>
      </p:pic>
      <p:sp>
        <p:nvSpPr>
          <p:cNvPr id="44" name="Shape 44"/>
          <p:cNvSpPr txBox="1"/>
          <p:nvPr>
            <p:ph idx="1" type="body"/>
          </p:nvPr>
        </p:nvSpPr>
        <p:spPr>
          <a:xfrm rot="8124121">
            <a:off x="5221469" y="5901986"/>
            <a:ext cx="3113962" cy="1093779"/>
          </a:xfrm>
          <a:prstGeom prst="rect">
            <a:avLst/>
          </a:prstGeom>
        </p:spPr>
        <p:txBody>
          <a:bodyPr anchorCtr="0" anchor="t" bIns="91425" lIns="91425" rIns="91425" tIns="91425">
            <a:noAutofit/>
          </a:bodyPr>
          <a:lstStyle/>
          <a:p>
            <a:pPr>
              <a:spcBef>
                <a:spcPts val="0"/>
              </a:spcBef>
              <a:buNone/>
            </a:pPr>
            <a:r>
              <a:t/>
            </a:r>
            <a:endParaRPr/>
          </a:p>
        </p:txBody>
      </p:sp>
      <p:pic>
        <p:nvPicPr>
          <p:cNvPr id="45" name="Shape 45"/>
          <p:cNvPicPr preferRelativeResize="0"/>
          <p:nvPr/>
        </p:nvPicPr>
        <p:blipFill>
          <a:blip r:embed="rId4">
            <a:alphaModFix/>
          </a:blip>
          <a:stretch>
            <a:fillRect/>
          </a:stretch>
        </p:blipFill>
        <p:spPr>
          <a:xfrm>
            <a:off x="5956549" y="224574"/>
            <a:ext cx="3032650" cy="4694349"/>
          </a:xfrm>
          <a:prstGeom prst="rect">
            <a:avLst/>
          </a:prstGeom>
          <a:noFill/>
          <a:ln>
            <a:noFill/>
          </a:ln>
        </p:spPr>
      </p:pic>
      <p:pic>
        <p:nvPicPr>
          <p:cNvPr id="46" name="Shape 46"/>
          <p:cNvPicPr preferRelativeResize="0"/>
          <p:nvPr/>
        </p:nvPicPr>
        <p:blipFill>
          <a:blip r:embed="rId5">
            <a:alphaModFix/>
          </a:blip>
          <a:stretch>
            <a:fillRect/>
          </a:stretch>
        </p:blipFill>
        <p:spPr>
          <a:xfrm>
            <a:off x="2902562" y="1063375"/>
            <a:ext cx="2869425" cy="3855549"/>
          </a:xfrm>
          <a:prstGeom prst="rect">
            <a:avLst/>
          </a:prstGeom>
          <a:noFill/>
          <a:ln>
            <a:noFill/>
          </a:ln>
        </p:spPr>
      </p:pic>
      <p:sp>
        <p:nvSpPr>
          <p:cNvPr id="47" name="Shape 47"/>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               Writing Fences</a:t>
            </a:r>
          </a:p>
        </p:txBody>
      </p:sp>
      <p:sp>
        <p:nvSpPr>
          <p:cNvPr id="48" name="Shape 48"/>
          <p:cNvSpPr txBox="1"/>
          <p:nvPr/>
        </p:nvSpPr>
        <p:spPr>
          <a:xfrm>
            <a:off x="1155925" y="2225625"/>
            <a:ext cx="3657600" cy="457200"/>
          </a:xfrm>
          <a:prstGeom prst="rect">
            <a:avLst/>
          </a:prstGeom>
          <a:noFill/>
          <a:ln>
            <a:noFill/>
          </a:ln>
        </p:spPr>
        <p:txBody>
          <a:bodyPr anchorCtr="0" anchor="t" bIns="91425" lIns="91425" rIns="91425" tIns="91425">
            <a:noAutofit/>
          </a:bodyPr>
          <a:lstStyle/>
          <a:p>
            <a:pPr>
              <a:spcBef>
                <a:spcPts val="0"/>
              </a:spcBef>
              <a:buNone/>
            </a:pPr>
            <a:r>
              <a:t/>
            </a:r>
            <a:endParaRPr/>
          </a:p>
        </p:txBody>
      </p:sp>
      <p:pic>
        <p:nvPicPr>
          <p:cNvPr id="49" name="Shape 49"/>
          <p:cNvPicPr preferRelativeResize="0"/>
          <p:nvPr/>
        </p:nvPicPr>
        <p:blipFill>
          <a:blip r:embed="rId6">
            <a:alphaModFix/>
          </a:blip>
          <a:stretch>
            <a:fillRect/>
          </a:stretch>
        </p:blipFill>
        <p:spPr>
          <a:xfrm>
            <a:off x="1317812" y="2059725"/>
            <a:ext cx="1400175" cy="280035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1406025" y="888723"/>
            <a:ext cx="6332149" cy="4089124"/>
          </a:xfrm>
          <a:prstGeom prst="rect">
            <a:avLst/>
          </a:prstGeom>
          <a:noFill/>
          <a:ln>
            <a:noFill/>
          </a:ln>
        </p:spPr>
      </p:pic>
      <p:sp>
        <p:nvSpPr>
          <p:cNvPr id="55" name="Shape 55"/>
          <p:cNvSpPr txBox="1"/>
          <p:nvPr>
            <p:ph type="title"/>
          </p:nvPr>
        </p:nvSpPr>
        <p:spPr>
          <a:xfrm>
            <a:off x="457208" y="-8"/>
            <a:ext cx="8229600" cy="1063499"/>
          </a:xfrm>
          <a:prstGeom prst="rect">
            <a:avLst/>
          </a:prstGeom>
        </p:spPr>
        <p:txBody>
          <a:bodyPr anchorCtr="0" anchor="b" bIns="91425" lIns="91425" rIns="91425" tIns="91425">
            <a:noAutofit/>
          </a:bodyPr>
          <a:lstStyle/>
          <a:p>
            <a:pPr algn="ctr">
              <a:spcBef>
                <a:spcPts val="0"/>
              </a:spcBef>
              <a:buNone/>
            </a:pPr>
            <a:r>
              <a:rPr i="1" lang="en" sz="4800">
                <a:solidFill>
                  <a:srgbClr val="FFFFFF"/>
                </a:solidFill>
              </a:rPr>
              <a:t>Fences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title"/>
          </p:nvPr>
        </p:nvSpPr>
        <p:spPr>
          <a:xfrm>
            <a:off x="457200" y="205978"/>
            <a:ext cx="8229600" cy="857400"/>
          </a:xfrm>
          <a:prstGeom prst="rect">
            <a:avLst/>
          </a:prstGeom>
        </p:spPr>
        <p:txBody>
          <a:bodyPr anchorCtr="0" anchor="b" bIns="91425" lIns="91425" rIns="91425" tIns="91425">
            <a:noAutofit/>
          </a:bodyPr>
          <a:lstStyle/>
          <a:p>
            <a:pPr algn="ctr">
              <a:spcBef>
                <a:spcPts val="0"/>
              </a:spcBef>
              <a:buNone/>
            </a:pPr>
            <a:r>
              <a:rPr lang="en"/>
              <a:t>Setting </a:t>
            </a:r>
          </a:p>
        </p:txBody>
      </p:sp>
      <p:sp>
        <p:nvSpPr>
          <p:cNvPr id="61" name="Shape 61"/>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lt1"/>
              </a:buClr>
              <a:buSzPct val="100000"/>
              <a:buFont typeface="Arial"/>
              <a:buChar char="●"/>
            </a:pPr>
            <a:r>
              <a:rPr lang="en"/>
              <a:t>1957 Pittsburgh, Pennsylvania</a:t>
            </a:r>
          </a:p>
          <a:p>
            <a:pPr indent="-419100" lvl="0" marL="457200" rtl="0">
              <a:spcBef>
                <a:spcPts val="0"/>
              </a:spcBef>
              <a:buClr>
                <a:schemeClr val="lt1"/>
              </a:buClr>
              <a:buSzPct val="100000"/>
              <a:buFont typeface="Arial"/>
              <a:buChar char="●"/>
            </a:pPr>
            <a:r>
              <a:rPr lang="en"/>
              <a:t>Setting of “Fences” is the front of the Maxson home</a:t>
            </a:r>
          </a:p>
          <a:p>
            <a:pPr indent="-381000" lvl="1" marL="914400" rtl="0">
              <a:spcBef>
                <a:spcPts val="0"/>
              </a:spcBef>
              <a:buClr>
                <a:schemeClr val="lt1"/>
              </a:buClr>
              <a:buSzPct val="80000"/>
              <a:buFont typeface="Arial"/>
              <a:buChar char="○"/>
            </a:pPr>
            <a:r>
              <a:rPr lang="en"/>
              <a:t>Two old chairs sit on the run-down porch.</a:t>
            </a:r>
          </a:p>
          <a:p>
            <a:pPr indent="-381000" lvl="1" marL="914400" rtl="0">
              <a:spcBef>
                <a:spcPts val="0"/>
              </a:spcBef>
              <a:buClr>
                <a:schemeClr val="lt1"/>
              </a:buClr>
              <a:buSzPct val="80000"/>
              <a:buFont typeface="Arial"/>
              <a:buChar char="○"/>
            </a:pPr>
            <a:r>
              <a:rPr lang="en"/>
              <a:t>The Maxon’s yard consists of dirt.</a:t>
            </a:r>
          </a:p>
          <a:p>
            <a:pPr indent="-381000" lvl="1" marL="914400" rtl="0">
              <a:spcBef>
                <a:spcPts val="0"/>
              </a:spcBef>
              <a:buClr>
                <a:schemeClr val="lt1"/>
              </a:buClr>
              <a:buSzPct val="80000"/>
              <a:buFont typeface="Arial"/>
              <a:buChar char="○"/>
            </a:pPr>
            <a:r>
              <a:rPr lang="en"/>
              <a:t>The 2 story home was purchased by money that was not rightfully Troy’s to spend.</a:t>
            </a:r>
          </a:p>
          <a:p>
            <a:pPr indent="-381000" lvl="1" marL="914400" rtl="0">
              <a:spcBef>
                <a:spcPts val="0"/>
              </a:spcBef>
              <a:buClr>
                <a:schemeClr val="lt1"/>
              </a:buClr>
              <a:buSzPct val="80000"/>
              <a:buFont typeface="Arial"/>
              <a:buChar char="○"/>
            </a:pPr>
            <a:r>
              <a:rPr lang="en"/>
              <a:t>Troy is building a fence that isn’t finished.</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sz="3400"/>
              <a:t>Brief Overview of Events in “Fences”</a:t>
            </a:r>
          </a:p>
        </p:txBody>
      </p:sp>
      <p:sp>
        <p:nvSpPr>
          <p:cNvPr id="67" name="Shape 67"/>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sz="1800" u="sng"/>
              <a:t>Act One: Four Scenes</a:t>
            </a:r>
          </a:p>
          <a:p>
            <a:pPr lvl="0" rtl="0">
              <a:spcBef>
                <a:spcPts val="0"/>
              </a:spcBef>
              <a:buNone/>
            </a:pPr>
            <a:r>
              <a:rPr lang="en" sz="1500"/>
              <a:t>First Line - Bono:  “Troy, you ought to stop that lying!”</a:t>
            </a:r>
          </a:p>
          <a:p>
            <a:pPr indent="-323850" lvl="0" marL="457200" rtl="0">
              <a:spcBef>
                <a:spcPts val="0"/>
              </a:spcBef>
              <a:buClr>
                <a:schemeClr val="lt1"/>
              </a:buClr>
              <a:buSzPct val="100000"/>
              <a:buFont typeface="Arial"/>
              <a:buChar char="●"/>
            </a:pPr>
            <a:r>
              <a:rPr lang="en" sz="1500"/>
              <a:t>Troy and buddy Bono</a:t>
            </a:r>
          </a:p>
          <a:p>
            <a:pPr indent="-323850" lvl="0" marL="457200" rtl="0">
              <a:spcBef>
                <a:spcPts val="0"/>
              </a:spcBef>
              <a:buClr>
                <a:schemeClr val="lt1"/>
              </a:buClr>
              <a:buSzPct val="100000"/>
              <a:buFont typeface="Arial"/>
              <a:buChar char="●"/>
            </a:pPr>
            <a:r>
              <a:rPr lang="en" sz="1500"/>
              <a:t>Troy Maxson wants to be a garbage truck driver</a:t>
            </a:r>
          </a:p>
          <a:p>
            <a:pPr indent="-323850" lvl="0" marL="457200" rtl="0">
              <a:spcBef>
                <a:spcPts val="0"/>
              </a:spcBef>
              <a:buClr>
                <a:schemeClr val="lt1"/>
              </a:buClr>
              <a:buSzPct val="100000"/>
              <a:buFont typeface="Arial"/>
              <a:buChar char="●"/>
            </a:pPr>
            <a:r>
              <a:rPr lang="en" sz="1500"/>
              <a:t>A possible affair is suggested</a:t>
            </a:r>
          </a:p>
          <a:p>
            <a:pPr indent="-323850" lvl="0" marL="457200" rtl="0">
              <a:spcBef>
                <a:spcPts val="0"/>
              </a:spcBef>
              <a:buClr>
                <a:schemeClr val="lt1"/>
              </a:buClr>
              <a:buSzPct val="100000"/>
              <a:buFont typeface="Arial"/>
              <a:buChar char="●"/>
            </a:pPr>
            <a:r>
              <a:rPr lang="en" sz="1500"/>
              <a:t>Troy reflects on past experiences (playing baseball, stealing to survive, accidental murder, prison)</a:t>
            </a:r>
          </a:p>
          <a:p>
            <a:pPr indent="-323850" lvl="0" marL="457200" rtl="0">
              <a:spcBef>
                <a:spcPts val="0"/>
              </a:spcBef>
              <a:buClr>
                <a:schemeClr val="lt1"/>
              </a:buClr>
              <a:buSzPct val="100000"/>
              <a:buFont typeface="Arial"/>
              <a:buChar char="●"/>
            </a:pPr>
            <a:r>
              <a:rPr lang="en" sz="1500"/>
              <a:t>Lyons needs money again but promises to pay Troy back</a:t>
            </a:r>
          </a:p>
          <a:p>
            <a:pPr indent="-323850" lvl="0" marL="457200" rtl="0">
              <a:spcBef>
                <a:spcPts val="0"/>
              </a:spcBef>
              <a:buClr>
                <a:schemeClr val="lt1"/>
              </a:buClr>
              <a:buSzPct val="100000"/>
              <a:buFont typeface="Arial"/>
              <a:buChar char="●"/>
            </a:pPr>
            <a:r>
              <a:rPr lang="en" sz="1500"/>
              <a:t>Cory wants to play sports</a:t>
            </a:r>
          </a:p>
          <a:p>
            <a:pPr indent="-323850" lvl="0" marL="457200" rtl="0">
              <a:spcBef>
                <a:spcPts val="0"/>
              </a:spcBef>
              <a:buClr>
                <a:schemeClr val="lt1"/>
              </a:buClr>
              <a:buSzPct val="100000"/>
              <a:buFont typeface="Arial"/>
              <a:buChar char="●"/>
            </a:pPr>
            <a:r>
              <a:rPr lang="en" sz="1500"/>
              <a:t>Troy is allowed to be a garbage truck driver</a:t>
            </a:r>
          </a:p>
          <a:p>
            <a:pPr indent="-323850" lvl="0" marL="457200" rtl="0">
              <a:spcBef>
                <a:spcPts val="0"/>
              </a:spcBef>
              <a:buClr>
                <a:schemeClr val="lt1"/>
              </a:buClr>
              <a:buSzPct val="100000"/>
              <a:buFont typeface="Arial"/>
              <a:buChar char="●"/>
            </a:pPr>
            <a:r>
              <a:rPr lang="en" sz="1500"/>
              <a:t>A fight over football becomes “strike one” for Cory</a:t>
            </a:r>
          </a:p>
          <a:p>
            <a:pPr lvl="0" rtl="0">
              <a:spcBef>
                <a:spcPts val="0"/>
              </a:spcBef>
              <a:buNone/>
            </a:pPr>
            <a:r>
              <a:t/>
            </a:r>
            <a:endParaRPr sz="1100"/>
          </a:p>
          <a:p>
            <a:pPr>
              <a:spcBef>
                <a:spcPts val="0"/>
              </a:spcBef>
              <a:buNone/>
            </a:pPr>
            <a:r>
              <a:t/>
            </a:r>
            <a:endParaRPr sz="1100"/>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sz="3400"/>
              <a:t>Brief Overview of Events in “Fences”</a:t>
            </a:r>
          </a:p>
        </p:txBody>
      </p:sp>
      <p:sp>
        <p:nvSpPr>
          <p:cNvPr id="73" name="Shape 73"/>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sz="1800" u="sng"/>
              <a:t>Act Two: Five Scenes</a:t>
            </a:r>
          </a:p>
          <a:p>
            <a:pPr indent="-317500" lvl="0" marL="457200" rtl="0">
              <a:spcBef>
                <a:spcPts val="0"/>
              </a:spcBef>
              <a:buClr>
                <a:schemeClr val="lt1"/>
              </a:buClr>
              <a:buSzPct val="100000"/>
              <a:buFont typeface="Arial"/>
              <a:buChar char="●"/>
            </a:pPr>
            <a:r>
              <a:rPr lang="en" sz="1400"/>
              <a:t>Gabriel, Troy’s brother injured in the war, needs to be bailed out of jail</a:t>
            </a:r>
          </a:p>
          <a:p>
            <a:pPr indent="-317500" lvl="0" marL="457200" rtl="0">
              <a:spcBef>
                <a:spcPts val="0"/>
              </a:spcBef>
              <a:buClr>
                <a:schemeClr val="lt1"/>
              </a:buClr>
              <a:buSzPct val="100000"/>
              <a:buFont typeface="Arial"/>
              <a:buChar char="●"/>
            </a:pPr>
            <a:r>
              <a:rPr lang="en" sz="1400"/>
              <a:t>Troy admits to his affair with now pregnant Alberta</a:t>
            </a:r>
          </a:p>
          <a:p>
            <a:pPr indent="-317500" lvl="0" marL="457200" rtl="0">
              <a:spcBef>
                <a:spcPts val="0"/>
              </a:spcBef>
              <a:buClr>
                <a:schemeClr val="lt1"/>
              </a:buClr>
              <a:buSzPct val="100000"/>
              <a:buFont typeface="Arial"/>
              <a:buChar char="●"/>
            </a:pPr>
            <a:r>
              <a:rPr lang="en" sz="1400"/>
              <a:t>Cory and Troy fight and Cory gets “strike two”</a:t>
            </a:r>
          </a:p>
          <a:p>
            <a:pPr indent="-317500" lvl="0" marL="457200" rtl="0">
              <a:spcBef>
                <a:spcPts val="0"/>
              </a:spcBef>
              <a:buClr>
                <a:schemeClr val="lt1"/>
              </a:buClr>
              <a:buSzPct val="100000"/>
              <a:buFont typeface="Arial"/>
              <a:buChar char="●"/>
            </a:pPr>
            <a:r>
              <a:rPr lang="en" sz="1400"/>
              <a:t>Gabriel is committed to an asylum</a:t>
            </a:r>
          </a:p>
          <a:p>
            <a:pPr indent="-317500" lvl="0" marL="457200" rtl="0">
              <a:spcBef>
                <a:spcPts val="0"/>
              </a:spcBef>
              <a:buClr>
                <a:schemeClr val="lt1"/>
              </a:buClr>
              <a:buSzPct val="100000"/>
              <a:buFont typeface="Arial"/>
              <a:buChar char="●"/>
            </a:pPr>
            <a:r>
              <a:rPr lang="en" sz="1400"/>
              <a:t>Cory gets “strike three”</a:t>
            </a:r>
          </a:p>
          <a:p>
            <a:pPr indent="-317500" lvl="0" marL="457200" rtl="0">
              <a:spcBef>
                <a:spcPts val="0"/>
              </a:spcBef>
              <a:buClr>
                <a:schemeClr val="lt1"/>
              </a:buClr>
              <a:buSzPct val="100000"/>
              <a:buFont typeface="Arial"/>
              <a:buChar char="●"/>
            </a:pPr>
            <a:r>
              <a:rPr lang="en" sz="1400"/>
              <a:t>Alberta dies in childbirth</a:t>
            </a:r>
          </a:p>
          <a:p>
            <a:pPr indent="-317500" lvl="0" marL="457200" rtl="0">
              <a:spcBef>
                <a:spcPts val="0"/>
              </a:spcBef>
              <a:buClr>
                <a:schemeClr val="lt1"/>
              </a:buClr>
              <a:buSzPct val="100000"/>
              <a:buFont typeface="Arial"/>
              <a:buChar char="●"/>
            </a:pPr>
            <a:r>
              <a:rPr lang="en" sz="1400"/>
              <a:t>Rose agrees to raise new baby Raynell but will no longer act as Troy’s wife</a:t>
            </a:r>
          </a:p>
          <a:p>
            <a:pPr indent="-317500" lvl="0" marL="457200" rtl="0">
              <a:spcBef>
                <a:spcPts val="0"/>
              </a:spcBef>
              <a:buClr>
                <a:schemeClr val="lt1"/>
              </a:buClr>
              <a:buSzPct val="100000"/>
              <a:buFont typeface="Arial"/>
              <a:buChar char="●"/>
            </a:pPr>
            <a:r>
              <a:rPr lang="en" sz="1400"/>
              <a:t>8 years later…Troy has died of a heart attack</a:t>
            </a:r>
          </a:p>
          <a:p>
            <a:pPr indent="-317500" lvl="0" marL="457200" rtl="0">
              <a:spcBef>
                <a:spcPts val="0"/>
              </a:spcBef>
              <a:buClr>
                <a:schemeClr val="lt1"/>
              </a:buClr>
              <a:buSzPct val="100000"/>
              <a:buFont typeface="Arial"/>
              <a:buChar char="●"/>
            </a:pPr>
            <a:r>
              <a:rPr lang="en" sz="1400"/>
              <a:t>Cory comes home </a:t>
            </a:r>
          </a:p>
          <a:p>
            <a:pPr indent="-317500" lvl="0" marL="457200" rtl="0">
              <a:spcBef>
                <a:spcPts val="0"/>
              </a:spcBef>
              <a:buClr>
                <a:schemeClr val="lt1"/>
              </a:buClr>
              <a:buSzPct val="100000"/>
              <a:buFont typeface="Arial"/>
              <a:buChar char="●"/>
            </a:pPr>
            <a:r>
              <a:rPr lang="en" sz="1400"/>
              <a:t>Raynell and Cory sing</a:t>
            </a:r>
          </a:p>
          <a:p>
            <a:pPr indent="-317500" lvl="0" marL="457200" rtl="0">
              <a:spcBef>
                <a:spcPts val="0"/>
              </a:spcBef>
              <a:buClr>
                <a:schemeClr val="lt1"/>
              </a:buClr>
              <a:buSzPct val="100000"/>
              <a:buFont typeface="Arial"/>
              <a:buChar char="●"/>
            </a:pPr>
            <a:r>
              <a:rPr lang="en" sz="1400"/>
              <a:t>Gabriel blows his trumpet but no sound comes out</a:t>
            </a:r>
          </a:p>
          <a:p>
            <a:pPr lvl="0" rtl="0">
              <a:spcBef>
                <a:spcPts val="0"/>
              </a:spcBef>
              <a:buNone/>
            </a:pPr>
            <a:r>
              <a:t/>
            </a:r>
            <a:endParaRPr sz="1400"/>
          </a:p>
          <a:p>
            <a:pPr lvl="0" rtl="0">
              <a:spcBef>
                <a:spcPts val="0"/>
              </a:spcBef>
              <a:buNone/>
            </a:pPr>
            <a:r>
              <a:rPr lang="en" sz="1500"/>
              <a:t>Last Line - Gabriel: “That’s the way that go!”</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457200" y="205978"/>
            <a:ext cx="8229600" cy="857400"/>
          </a:xfrm>
          <a:prstGeom prst="rect">
            <a:avLst/>
          </a:prstGeom>
        </p:spPr>
        <p:txBody>
          <a:bodyPr anchorCtr="0" anchor="b" bIns="91425" lIns="91425" rIns="91425" tIns="91425">
            <a:noAutofit/>
          </a:bodyPr>
          <a:lstStyle/>
          <a:p>
            <a:pPr algn="ctr">
              <a:spcBef>
                <a:spcPts val="0"/>
              </a:spcBef>
              <a:buNone/>
            </a:pPr>
            <a:r>
              <a:rPr lang="en"/>
              <a:t>Characters: Troy Maxson</a:t>
            </a:r>
          </a:p>
        </p:txBody>
      </p:sp>
      <p:sp>
        <p:nvSpPr>
          <p:cNvPr id="79" name="Shape 79"/>
          <p:cNvSpPr txBox="1"/>
          <p:nvPr>
            <p:ph idx="1" type="body"/>
          </p:nvPr>
        </p:nvSpPr>
        <p:spPr>
          <a:xfrm>
            <a:off x="82500" y="706200"/>
            <a:ext cx="8604299" cy="4255200"/>
          </a:xfrm>
          <a:prstGeom prst="rect">
            <a:avLst/>
          </a:prstGeom>
        </p:spPr>
        <p:txBody>
          <a:bodyPr anchorCtr="0" anchor="t" bIns="91425" lIns="91425" rIns="91425" tIns="91425">
            <a:noAutofit/>
          </a:bodyPr>
          <a:lstStyle/>
          <a:p>
            <a:pPr lvl="0" rtl="0">
              <a:spcBef>
                <a:spcPts val="0"/>
              </a:spcBef>
              <a:buNone/>
            </a:pPr>
            <a:r>
              <a:t/>
            </a:r>
            <a:endParaRPr sz="1800"/>
          </a:p>
          <a:p>
            <a:pPr indent="-342900" lvl="0" marL="457200" rtl="0">
              <a:spcBef>
                <a:spcPts val="0"/>
              </a:spcBef>
              <a:buClr>
                <a:schemeClr val="lt1"/>
              </a:buClr>
              <a:buSzPct val="100000"/>
              <a:buFont typeface="Arial"/>
              <a:buChar char="●"/>
            </a:pPr>
            <a:r>
              <a:rPr lang="en" sz="1800"/>
              <a:t>Hypocrisy </a:t>
            </a:r>
          </a:p>
          <a:p>
            <a:pPr indent="-342900" lvl="1" marL="914400" rtl="0">
              <a:spcBef>
                <a:spcPts val="0"/>
              </a:spcBef>
              <a:buClr>
                <a:schemeClr val="lt1"/>
              </a:buClr>
              <a:buSzPct val="100000"/>
              <a:buFont typeface="Courier New"/>
              <a:buChar char="o"/>
            </a:pPr>
            <a:r>
              <a:rPr lang="en" sz="1800"/>
              <a:t>Responsibility vs his affair</a:t>
            </a:r>
          </a:p>
          <a:p>
            <a:pPr indent="-342900" lvl="1" marL="914400" rtl="0">
              <a:spcBef>
                <a:spcPts val="0"/>
              </a:spcBef>
              <a:buClr>
                <a:schemeClr val="lt1"/>
              </a:buClr>
              <a:buSzPct val="100000"/>
              <a:buFont typeface="Courier New"/>
              <a:buChar char="o"/>
            </a:pPr>
            <a:r>
              <a:rPr lang="en" sz="1800"/>
              <a:t>Tragic hero</a:t>
            </a:r>
          </a:p>
          <a:p>
            <a:pPr indent="-342900" lvl="0" marL="457200" rtl="0">
              <a:spcBef>
                <a:spcPts val="0"/>
              </a:spcBef>
              <a:buClr>
                <a:schemeClr val="lt1"/>
              </a:buClr>
              <a:buSzPct val="100000"/>
              <a:buFont typeface="Arial"/>
              <a:buChar char="●"/>
            </a:pPr>
            <a:r>
              <a:rPr lang="en" sz="1800"/>
              <a:t>Self-created illusions </a:t>
            </a:r>
          </a:p>
          <a:p>
            <a:pPr indent="-342900" lvl="1" marL="914400" rtl="0">
              <a:spcBef>
                <a:spcPts val="0"/>
              </a:spcBef>
              <a:buClr>
                <a:schemeClr val="lt1"/>
              </a:buClr>
              <a:buSzPct val="100000"/>
              <a:buFont typeface="Courier New"/>
              <a:buChar char="o"/>
            </a:pPr>
            <a:r>
              <a:rPr lang="en" sz="1800"/>
              <a:t>White men will only pay for a ‘trade’</a:t>
            </a:r>
          </a:p>
          <a:p>
            <a:pPr indent="-342900" lvl="1" marL="914400" rtl="0">
              <a:spcBef>
                <a:spcPts val="0"/>
              </a:spcBef>
              <a:buClr>
                <a:schemeClr val="lt1"/>
              </a:buClr>
              <a:buSzPct val="100000"/>
              <a:buFont typeface="Courier New"/>
              <a:buChar char="o"/>
            </a:pPr>
            <a:r>
              <a:rPr lang="en" sz="1800"/>
              <a:t>Interaction with Alberta</a:t>
            </a:r>
          </a:p>
          <a:p>
            <a:pPr indent="-342900" lvl="1" marL="914400" rtl="0">
              <a:spcBef>
                <a:spcPts val="0"/>
              </a:spcBef>
              <a:buClr>
                <a:schemeClr val="lt1"/>
              </a:buClr>
              <a:buSzPct val="100000"/>
              <a:buFont typeface="Courier New"/>
              <a:buChar char="o"/>
            </a:pPr>
            <a:r>
              <a:rPr lang="en" sz="1800"/>
              <a:t>Untouchable by death</a:t>
            </a:r>
          </a:p>
          <a:p>
            <a:pPr indent="-342900" lvl="1" marL="914400" rtl="0">
              <a:spcBef>
                <a:spcPts val="0"/>
              </a:spcBef>
              <a:buClr>
                <a:schemeClr val="lt1"/>
              </a:buClr>
              <a:buSzPct val="100000"/>
              <a:buFont typeface="Courier New"/>
              <a:buChar char="o"/>
            </a:pPr>
            <a:r>
              <a:rPr lang="en" sz="1800"/>
              <a:t>Instigates conflict </a:t>
            </a:r>
          </a:p>
          <a:p>
            <a:pPr indent="-342900" lvl="0" marL="457200" rtl="0">
              <a:spcBef>
                <a:spcPts val="0"/>
              </a:spcBef>
              <a:buClr>
                <a:schemeClr val="lt1"/>
              </a:buClr>
              <a:buSzPct val="100000"/>
              <a:buFont typeface="Arial"/>
              <a:buChar char="●"/>
            </a:pPr>
            <a:r>
              <a:rPr lang="en" sz="1800"/>
              <a:t>The name Maxson</a:t>
            </a:r>
          </a:p>
          <a:p>
            <a:pPr indent="-342900" lvl="1" marL="914400" rtl="0">
              <a:spcBef>
                <a:spcPts val="0"/>
              </a:spcBef>
              <a:buClr>
                <a:schemeClr val="lt1"/>
              </a:buClr>
              <a:buSzPct val="100000"/>
              <a:buFont typeface="Courier New"/>
              <a:buChar char="o"/>
            </a:pPr>
            <a:r>
              <a:rPr lang="en" sz="1800"/>
              <a:t>Mason-Dixon Line</a:t>
            </a:r>
          </a:p>
          <a:p>
            <a:pPr indent="-342900" lvl="1" marL="914400" rtl="0">
              <a:spcBef>
                <a:spcPts val="0"/>
              </a:spcBef>
              <a:buClr>
                <a:schemeClr val="lt1"/>
              </a:buClr>
              <a:buSzPct val="100000"/>
              <a:buFont typeface="Courier New"/>
              <a:buChar char="o"/>
            </a:pPr>
            <a:r>
              <a:rPr lang="en" sz="1800"/>
              <a:t>Line between ideas / family</a:t>
            </a:r>
          </a:p>
          <a:p>
            <a:pPr indent="0" lvl="0" marL="457200">
              <a:spcBef>
                <a:spcPts val="0"/>
              </a:spcBef>
              <a:buNone/>
            </a:pPr>
            <a:r>
              <a:t/>
            </a:r>
            <a:endParaRPr sz="1800"/>
          </a:p>
        </p:txBody>
      </p:sp>
      <p:pic>
        <p:nvPicPr>
          <p:cNvPr id="80" name="Shape 80"/>
          <p:cNvPicPr preferRelativeResize="0"/>
          <p:nvPr/>
        </p:nvPicPr>
        <p:blipFill>
          <a:blip r:embed="rId3">
            <a:alphaModFix/>
          </a:blip>
          <a:stretch>
            <a:fillRect/>
          </a:stretch>
        </p:blipFill>
        <p:spPr>
          <a:xfrm>
            <a:off x="4839300" y="1710737"/>
            <a:ext cx="3847497" cy="2404673"/>
          </a:xfrm>
          <a:prstGeom prst="rect">
            <a:avLst/>
          </a:prstGeom>
          <a:noFill/>
          <a:ln>
            <a:noFill/>
          </a:ln>
        </p:spPr>
      </p:pic>
      <p:sp>
        <p:nvSpPr>
          <p:cNvPr id="81" name="Shape 81"/>
          <p:cNvSpPr txBox="1"/>
          <p:nvPr/>
        </p:nvSpPr>
        <p:spPr>
          <a:xfrm>
            <a:off x="2801250" y="988700"/>
            <a:ext cx="3657600" cy="457200"/>
          </a:xfrm>
          <a:prstGeom prst="rect">
            <a:avLst/>
          </a:prstGeom>
          <a:noFill/>
          <a:ln>
            <a:noFill/>
          </a:ln>
        </p:spPr>
        <p:txBody>
          <a:bodyPr anchorCtr="0" anchor="t" bIns="91425" lIns="91425" rIns="91425" tIns="91425">
            <a:noAutofit/>
          </a:bodyPr>
          <a:lstStyle/>
          <a:p>
            <a:pPr>
              <a:spcBef>
                <a:spcPts val="0"/>
              </a:spcBef>
              <a:buNone/>
            </a:pPr>
            <a:r>
              <a:t/>
            </a:r>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dark-gradient">
  <a:themeElements>
    <a:clrScheme name="Custom 346">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